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60" r:id="rId2"/>
    <p:sldId id="256" r:id="rId3"/>
    <p:sldId id="257" r:id="rId4"/>
    <p:sldId id="258" r:id="rId5"/>
    <p:sldId id="259" r:id="rId6"/>
    <p:sldId id="263" r:id="rId7"/>
    <p:sldId id="264" r:id="rId8"/>
    <p:sldId id="266" r:id="rId9"/>
    <p:sldId id="265" r:id="rId10"/>
    <p:sldId id="267" r:id="rId11"/>
    <p:sldId id="261" r:id="rId12"/>
    <p:sldId id="262" r:id="rId13"/>
    <p:sldId id="268" r:id="rId14"/>
    <p:sldId id="269" r:id="rId15"/>
    <p:sldId id="270" r:id="rId16"/>
    <p:sldId id="276" r:id="rId17"/>
    <p:sldId id="271" r:id="rId18"/>
    <p:sldId id="272" r:id="rId19"/>
    <p:sldId id="274" r:id="rId20"/>
    <p:sldId id="273" r:id="rId21"/>
    <p:sldId id="275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  <p:sldId id="332" r:id="rId79"/>
    <p:sldId id="334" r:id="rId80"/>
    <p:sldId id="335" r:id="rId81"/>
    <p:sldId id="341" r:id="rId82"/>
    <p:sldId id="343" r:id="rId83"/>
    <p:sldId id="336" r:id="rId84"/>
    <p:sldId id="338" r:id="rId85"/>
    <p:sldId id="339" r:id="rId86"/>
    <p:sldId id="337" r:id="rId87"/>
    <p:sldId id="340" r:id="rId88"/>
    <p:sldId id="344" r:id="rId89"/>
    <p:sldId id="345" r:id="rId90"/>
    <p:sldId id="346" r:id="rId91"/>
    <p:sldId id="347" r:id="rId92"/>
    <p:sldId id="348" r:id="rId93"/>
    <p:sldId id="350" r:id="rId94"/>
    <p:sldId id="352" r:id="rId95"/>
    <p:sldId id="353" r:id="rId96"/>
    <p:sldId id="354" r:id="rId97"/>
    <p:sldId id="356" r:id="rId98"/>
    <p:sldId id="355" r:id="rId99"/>
    <p:sldId id="357" r:id="rId100"/>
    <p:sldId id="359" r:id="rId101"/>
    <p:sldId id="360" r:id="rId102"/>
    <p:sldId id="358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94807"/>
  </p:normalViewPr>
  <p:slideViewPr>
    <p:cSldViewPr snapToGrid="0" snapToObjects="1">
      <p:cViewPr>
        <p:scale>
          <a:sx n="400" d="100"/>
          <a:sy n="400" d="100"/>
        </p:scale>
        <p:origin x="-3376" y="-8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gnesdentremont/Documents/GitHub/mechanics_textbook/ROOT_Updated/websites/15_one_dof_vibrations/15_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gnesdentremont/Documents/Work/UBC%20Mech%20Admin/LaTeX%20tutorial/Dynamics%20LaTeX%20notes/15_plots_copy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gnesdentremont/Documents/GitHub/mechanics_textbook/ROOT_Updated/websites/15_one_dof_vibrations/15_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gnesdentremont/Documents/GitHub/mechanics_textbook/ROOT_Updated/websites/15_one_dof_vibrations/15_plot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'1dof free undamped'!$E$21:$E$203</c:f>
              <c:numCache>
                <c:formatCode>General</c:formatCode>
                <c:ptCount val="183"/>
                <c:pt idx="0">
                  <c:v>0</c:v>
                </c:pt>
                <c:pt idx="1">
                  <c:v>1.4999999999999999E-2</c:v>
                </c:pt>
                <c:pt idx="2">
                  <c:v>0.03</c:v>
                </c:pt>
                <c:pt idx="3">
                  <c:v>4.4999999999999998E-2</c:v>
                </c:pt>
                <c:pt idx="4">
                  <c:v>0.06</c:v>
                </c:pt>
                <c:pt idx="5">
                  <c:v>7.4999999999999997E-2</c:v>
                </c:pt>
                <c:pt idx="6">
                  <c:v>0.09</c:v>
                </c:pt>
                <c:pt idx="7">
                  <c:v>0.105</c:v>
                </c:pt>
                <c:pt idx="8">
                  <c:v>0.12</c:v>
                </c:pt>
                <c:pt idx="9">
                  <c:v>0.13500000000000001</c:v>
                </c:pt>
                <c:pt idx="10">
                  <c:v>0.15000000000000002</c:v>
                </c:pt>
                <c:pt idx="11">
                  <c:v>0.16500000000000004</c:v>
                </c:pt>
                <c:pt idx="12">
                  <c:v>0.18000000000000005</c:v>
                </c:pt>
                <c:pt idx="13">
                  <c:v>0.19500000000000006</c:v>
                </c:pt>
                <c:pt idx="14">
                  <c:v>0.21000000000000008</c:v>
                </c:pt>
                <c:pt idx="15">
                  <c:v>0.22500000000000009</c:v>
                </c:pt>
                <c:pt idx="16">
                  <c:v>0.2400000000000001</c:v>
                </c:pt>
                <c:pt idx="17">
                  <c:v>0.25500000000000012</c:v>
                </c:pt>
                <c:pt idx="18">
                  <c:v>0.27000000000000013</c:v>
                </c:pt>
                <c:pt idx="19">
                  <c:v>0.28500000000000014</c:v>
                </c:pt>
                <c:pt idx="20">
                  <c:v>0.30000000000000016</c:v>
                </c:pt>
                <c:pt idx="21">
                  <c:v>0.31500000000000017</c:v>
                </c:pt>
                <c:pt idx="22">
                  <c:v>0.33000000000000018</c:v>
                </c:pt>
                <c:pt idx="23">
                  <c:v>0.3450000000000002</c:v>
                </c:pt>
                <c:pt idx="24">
                  <c:v>0.36000000000000021</c:v>
                </c:pt>
                <c:pt idx="25">
                  <c:v>0.37500000000000022</c:v>
                </c:pt>
                <c:pt idx="26">
                  <c:v>0.39000000000000024</c:v>
                </c:pt>
                <c:pt idx="27">
                  <c:v>0.40500000000000025</c:v>
                </c:pt>
                <c:pt idx="28">
                  <c:v>0.42000000000000026</c:v>
                </c:pt>
                <c:pt idx="29">
                  <c:v>0.43500000000000028</c:v>
                </c:pt>
                <c:pt idx="30">
                  <c:v>0.45000000000000029</c:v>
                </c:pt>
                <c:pt idx="31">
                  <c:v>0.4650000000000003</c:v>
                </c:pt>
                <c:pt idx="32">
                  <c:v>0.48000000000000032</c:v>
                </c:pt>
                <c:pt idx="33">
                  <c:v>0.49500000000000033</c:v>
                </c:pt>
                <c:pt idx="34">
                  <c:v>0.51000000000000034</c:v>
                </c:pt>
                <c:pt idx="35">
                  <c:v>0.52500000000000036</c:v>
                </c:pt>
                <c:pt idx="36">
                  <c:v>0.54000000000000037</c:v>
                </c:pt>
                <c:pt idx="37">
                  <c:v>0.55500000000000038</c:v>
                </c:pt>
                <c:pt idx="38">
                  <c:v>0.5700000000000004</c:v>
                </c:pt>
                <c:pt idx="39">
                  <c:v>0.58500000000000041</c:v>
                </c:pt>
                <c:pt idx="40">
                  <c:v>0.60000000000000042</c:v>
                </c:pt>
                <c:pt idx="41">
                  <c:v>0.61500000000000044</c:v>
                </c:pt>
                <c:pt idx="42">
                  <c:v>0.63000000000000045</c:v>
                </c:pt>
                <c:pt idx="43">
                  <c:v>0.64500000000000046</c:v>
                </c:pt>
                <c:pt idx="44">
                  <c:v>0.66000000000000048</c:v>
                </c:pt>
                <c:pt idx="45">
                  <c:v>0.67500000000000049</c:v>
                </c:pt>
                <c:pt idx="46">
                  <c:v>0.6900000000000005</c:v>
                </c:pt>
                <c:pt idx="47">
                  <c:v>0.70500000000000052</c:v>
                </c:pt>
                <c:pt idx="48">
                  <c:v>0.72000000000000053</c:v>
                </c:pt>
                <c:pt idx="49">
                  <c:v>0.73500000000000054</c:v>
                </c:pt>
                <c:pt idx="50">
                  <c:v>0.75000000000000056</c:v>
                </c:pt>
                <c:pt idx="51">
                  <c:v>0.76500000000000057</c:v>
                </c:pt>
                <c:pt idx="52">
                  <c:v>0.78000000000000058</c:v>
                </c:pt>
                <c:pt idx="53">
                  <c:v>0.7950000000000006</c:v>
                </c:pt>
                <c:pt idx="54">
                  <c:v>0.81000000000000061</c:v>
                </c:pt>
                <c:pt idx="55">
                  <c:v>0.82500000000000062</c:v>
                </c:pt>
                <c:pt idx="56">
                  <c:v>0.84000000000000064</c:v>
                </c:pt>
                <c:pt idx="57">
                  <c:v>0.85500000000000065</c:v>
                </c:pt>
                <c:pt idx="58">
                  <c:v>0.87000000000000066</c:v>
                </c:pt>
                <c:pt idx="59">
                  <c:v>0.88500000000000068</c:v>
                </c:pt>
                <c:pt idx="60">
                  <c:v>0.90000000000000069</c:v>
                </c:pt>
                <c:pt idx="61">
                  <c:v>0.9150000000000007</c:v>
                </c:pt>
                <c:pt idx="62">
                  <c:v>0.93000000000000071</c:v>
                </c:pt>
                <c:pt idx="63">
                  <c:v>0.94500000000000073</c:v>
                </c:pt>
                <c:pt idx="64">
                  <c:v>0.96000000000000074</c:v>
                </c:pt>
                <c:pt idx="65">
                  <c:v>0.97500000000000075</c:v>
                </c:pt>
                <c:pt idx="66">
                  <c:v>0.99000000000000077</c:v>
                </c:pt>
                <c:pt idx="67">
                  <c:v>1.0050000000000008</c:v>
                </c:pt>
                <c:pt idx="68">
                  <c:v>1.0200000000000007</c:v>
                </c:pt>
                <c:pt idx="69">
                  <c:v>1.0350000000000006</c:v>
                </c:pt>
                <c:pt idx="70">
                  <c:v>1.0500000000000005</c:v>
                </c:pt>
                <c:pt idx="71">
                  <c:v>1.0650000000000004</c:v>
                </c:pt>
                <c:pt idx="72">
                  <c:v>1.0800000000000003</c:v>
                </c:pt>
                <c:pt idx="73">
                  <c:v>1.0950000000000002</c:v>
                </c:pt>
                <c:pt idx="74">
                  <c:v>1.1100000000000001</c:v>
                </c:pt>
                <c:pt idx="75">
                  <c:v>1.125</c:v>
                </c:pt>
                <c:pt idx="76">
                  <c:v>1.1399999999999999</c:v>
                </c:pt>
                <c:pt idx="77">
                  <c:v>1.1549999999999998</c:v>
                </c:pt>
                <c:pt idx="78">
                  <c:v>1.1699999999999997</c:v>
                </c:pt>
                <c:pt idx="79">
                  <c:v>1.1849999999999996</c:v>
                </c:pt>
                <c:pt idx="80">
                  <c:v>1.1999999999999995</c:v>
                </c:pt>
                <c:pt idx="81">
                  <c:v>1.2149999999999994</c:v>
                </c:pt>
                <c:pt idx="82">
                  <c:v>1.2299999999999993</c:v>
                </c:pt>
                <c:pt idx="83">
                  <c:v>1.2449999999999992</c:v>
                </c:pt>
                <c:pt idx="84">
                  <c:v>1.2599999999999991</c:v>
                </c:pt>
                <c:pt idx="85">
                  <c:v>1.274999999999999</c:v>
                </c:pt>
                <c:pt idx="86">
                  <c:v>1.2899999999999989</c:v>
                </c:pt>
                <c:pt idx="87">
                  <c:v>1.3049999999999988</c:v>
                </c:pt>
                <c:pt idx="88">
                  <c:v>1.3199999999999987</c:v>
                </c:pt>
                <c:pt idx="89">
                  <c:v>1.3349999999999986</c:v>
                </c:pt>
                <c:pt idx="90">
                  <c:v>1.3499999999999985</c:v>
                </c:pt>
                <c:pt idx="91">
                  <c:v>1.3649999999999984</c:v>
                </c:pt>
                <c:pt idx="92">
                  <c:v>1.3799999999999983</c:v>
                </c:pt>
                <c:pt idx="93">
                  <c:v>1.3949999999999982</c:v>
                </c:pt>
                <c:pt idx="94">
                  <c:v>1.4099999999999981</c:v>
                </c:pt>
                <c:pt idx="95">
                  <c:v>1.424999999999998</c:v>
                </c:pt>
                <c:pt idx="96">
                  <c:v>1.4399999999999979</c:v>
                </c:pt>
                <c:pt idx="97">
                  <c:v>1.4549999999999979</c:v>
                </c:pt>
                <c:pt idx="98">
                  <c:v>1.4699999999999978</c:v>
                </c:pt>
                <c:pt idx="99">
                  <c:v>1.4849999999999977</c:v>
                </c:pt>
                <c:pt idx="100">
                  <c:v>1.4999999999999976</c:v>
                </c:pt>
                <c:pt idx="101">
                  <c:v>1.5149999999999975</c:v>
                </c:pt>
                <c:pt idx="102">
                  <c:v>1.5299999999999974</c:v>
                </c:pt>
                <c:pt idx="103">
                  <c:v>1.5449999999999973</c:v>
                </c:pt>
                <c:pt idx="104">
                  <c:v>1.5599999999999972</c:v>
                </c:pt>
                <c:pt idx="105">
                  <c:v>1.5749999999999971</c:v>
                </c:pt>
                <c:pt idx="106">
                  <c:v>1.589999999999997</c:v>
                </c:pt>
                <c:pt idx="107">
                  <c:v>1.6049999999999969</c:v>
                </c:pt>
                <c:pt idx="108">
                  <c:v>1.6199999999999968</c:v>
                </c:pt>
                <c:pt idx="109">
                  <c:v>1.6349999999999967</c:v>
                </c:pt>
                <c:pt idx="110">
                  <c:v>1.6499999999999966</c:v>
                </c:pt>
                <c:pt idx="111">
                  <c:v>1.6649999999999965</c:v>
                </c:pt>
                <c:pt idx="112">
                  <c:v>1.6799999999999964</c:v>
                </c:pt>
                <c:pt idx="113">
                  <c:v>1.6949999999999963</c:v>
                </c:pt>
                <c:pt idx="114">
                  <c:v>1.7099999999999962</c:v>
                </c:pt>
                <c:pt idx="115">
                  <c:v>1.7249999999999961</c:v>
                </c:pt>
                <c:pt idx="116">
                  <c:v>1.739999999999996</c:v>
                </c:pt>
                <c:pt idx="117">
                  <c:v>1.7549999999999959</c:v>
                </c:pt>
                <c:pt idx="118">
                  <c:v>1.7699999999999958</c:v>
                </c:pt>
                <c:pt idx="119">
                  <c:v>1.7849999999999957</c:v>
                </c:pt>
                <c:pt idx="120">
                  <c:v>1.7999999999999956</c:v>
                </c:pt>
                <c:pt idx="121">
                  <c:v>1.8149999999999955</c:v>
                </c:pt>
                <c:pt idx="122">
                  <c:v>1.8299999999999954</c:v>
                </c:pt>
                <c:pt idx="123">
                  <c:v>1.8449999999999953</c:v>
                </c:pt>
                <c:pt idx="124">
                  <c:v>1.8599999999999952</c:v>
                </c:pt>
                <c:pt idx="125">
                  <c:v>1.8749999999999951</c:v>
                </c:pt>
                <c:pt idx="126">
                  <c:v>1.889999999999995</c:v>
                </c:pt>
                <c:pt idx="127">
                  <c:v>1.9049999999999949</c:v>
                </c:pt>
                <c:pt idx="128">
                  <c:v>1.9199999999999948</c:v>
                </c:pt>
                <c:pt idx="129">
                  <c:v>1.9349999999999947</c:v>
                </c:pt>
                <c:pt idx="130">
                  <c:v>1.9499999999999946</c:v>
                </c:pt>
                <c:pt idx="131">
                  <c:v>1.9649999999999945</c:v>
                </c:pt>
                <c:pt idx="132">
                  <c:v>1.9799999999999944</c:v>
                </c:pt>
                <c:pt idx="133">
                  <c:v>1.9949999999999943</c:v>
                </c:pt>
                <c:pt idx="134">
                  <c:v>2.0099999999999945</c:v>
                </c:pt>
                <c:pt idx="135">
                  <c:v>2.0249999999999946</c:v>
                </c:pt>
                <c:pt idx="136">
                  <c:v>2.0399999999999947</c:v>
                </c:pt>
                <c:pt idx="137">
                  <c:v>2.0549999999999948</c:v>
                </c:pt>
                <c:pt idx="138">
                  <c:v>2.069999999999995</c:v>
                </c:pt>
                <c:pt idx="139">
                  <c:v>2.0849999999999951</c:v>
                </c:pt>
                <c:pt idx="140">
                  <c:v>2.0999999999999952</c:v>
                </c:pt>
                <c:pt idx="141">
                  <c:v>2.1149999999999953</c:v>
                </c:pt>
                <c:pt idx="142">
                  <c:v>2.1299999999999955</c:v>
                </c:pt>
                <c:pt idx="143">
                  <c:v>2.1449999999999956</c:v>
                </c:pt>
                <c:pt idx="144">
                  <c:v>2.1599999999999957</c:v>
                </c:pt>
                <c:pt idx="145">
                  <c:v>2.1749999999999958</c:v>
                </c:pt>
                <c:pt idx="146">
                  <c:v>2.1899999999999959</c:v>
                </c:pt>
                <c:pt idx="147">
                  <c:v>2.2049999999999961</c:v>
                </c:pt>
                <c:pt idx="148">
                  <c:v>2.2199999999999962</c:v>
                </c:pt>
                <c:pt idx="149">
                  <c:v>2.2349999999999963</c:v>
                </c:pt>
                <c:pt idx="150">
                  <c:v>2.2499999999999964</c:v>
                </c:pt>
                <c:pt idx="151">
                  <c:v>2.2649999999999966</c:v>
                </c:pt>
                <c:pt idx="152">
                  <c:v>2.2799999999999967</c:v>
                </c:pt>
                <c:pt idx="153">
                  <c:v>2.2949999999999968</c:v>
                </c:pt>
                <c:pt idx="154">
                  <c:v>2.3099999999999969</c:v>
                </c:pt>
                <c:pt idx="155">
                  <c:v>2.3249999999999971</c:v>
                </c:pt>
                <c:pt idx="156">
                  <c:v>2.3399999999999972</c:v>
                </c:pt>
                <c:pt idx="157">
                  <c:v>2.3549999999999973</c:v>
                </c:pt>
                <c:pt idx="158">
                  <c:v>2.3699999999999974</c:v>
                </c:pt>
                <c:pt idx="159">
                  <c:v>2.3849999999999976</c:v>
                </c:pt>
                <c:pt idx="160">
                  <c:v>2.3999999999999977</c:v>
                </c:pt>
                <c:pt idx="161">
                  <c:v>2.4149999999999978</c:v>
                </c:pt>
                <c:pt idx="162">
                  <c:v>2.4299999999999979</c:v>
                </c:pt>
                <c:pt idx="163">
                  <c:v>2.4449999999999981</c:v>
                </c:pt>
                <c:pt idx="164">
                  <c:v>2.4599999999999982</c:v>
                </c:pt>
                <c:pt idx="165">
                  <c:v>2.4749999999999983</c:v>
                </c:pt>
                <c:pt idx="166">
                  <c:v>2.4899999999999984</c:v>
                </c:pt>
                <c:pt idx="167">
                  <c:v>2.5049999999999986</c:v>
                </c:pt>
                <c:pt idx="168">
                  <c:v>2.5199999999999987</c:v>
                </c:pt>
                <c:pt idx="169">
                  <c:v>2.5349999999999988</c:v>
                </c:pt>
                <c:pt idx="170">
                  <c:v>2.5499999999999989</c:v>
                </c:pt>
                <c:pt idx="171">
                  <c:v>2.5649999999999991</c:v>
                </c:pt>
                <c:pt idx="172">
                  <c:v>2.5799999999999992</c:v>
                </c:pt>
                <c:pt idx="173">
                  <c:v>2.5949999999999993</c:v>
                </c:pt>
                <c:pt idx="174">
                  <c:v>2.6099999999999994</c:v>
                </c:pt>
                <c:pt idx="175">
                  <c:v>2.6249999999999996</c:v>
                </c:pt>
                <c:pt idx="176">
                  <c:v>2.6399999999999997</c:v>
                </c:pt>
                <c:pt idx="177">
                  <c:v>2.6549999999999998</c:v>
                </c:pt>
                <c:pt idx="178">
                  <c:v>2.67</c:v>
                </c:pt>
                <c:pt idx="179">
                  <c:v>2.6850000000000001</c:v>
                </c:pt>
                <c:pt idx="180">
                  <c:v>2.7</c:v>
                </c:pt>
                <c:pt idx="181">
                  <c:v>2.7150000000000003</c:v>
                </c:pt>
                <c:pt idx="182">
                  <c:v>2.7300000000000004</c:v>
                </c:pt>
              </c:numCache>
            </c:numRef>
          </c:xVal>
          <c:yVal>
            <c:numRef>
              <c:f>'1dof free undamped'!$F$21:$F$203</c:f>
              <c:numCache>
                <c:formatCode>General</c:formatCode>
                <c:ptCount val="183"/>
                <c:pt idx="0">
                  <c:v>2</c:v>
                </c:pt>
                <c:pt idx="1">
                  <c:v>2.0699510441559412</c:v>
                </c:pt>
                <c:pt idx="2">
                  <c:v>2.1357111447408061</c:v>
                </c:pt>
                <c:pt idx="3">
                  <c:v>2.1971471600208532</c:v>
                </c:pt>
                <c:pt idx="4">
                  <c:v>2.2541347030575616</c:v>
                </c:pt>
                <c:pt idx="5">
                  <c:v>2.3065583935486793</c:v>
                </c:pt>
                <c:pt idx="6">
                  <c:v>2.3543120914339108</c:v>
                </c:pt>
                <c:pt idx="7">
                  <c:v>2.3972991117922713</c:v>
                </c:pt>
                <c:pt idx="8">
                  <c:v>2.4354324205960136</c:v>
                </c:pt>
                <c:pt idx="9">
                  <c:v>2.4686348109247982</c:v>
                </c:pt>
                <c:pt idx="10">
                  <c:v>2.4968390592833223</c:v>
                </c:pt>
                <c:pt idx="11">
                  <c:v>2.5199880617059298</c:v>
                </c:pt>
                <c:pt idx="12">
                  <c:v>2.5380349493726295</c:v>
                </c:pt>
                <c:pt idx="13">
                  <c:v>2.5509431835024392</c:v>
                </c:pt>
                <c:pt idx="14">
                  <c:v>2.5586866293319352</c:v>
                </c:pt>
                <c:pt idx="15">
                  <c:v>2.5612496090292134</c:v>
                </c:pt>
                <c:pt idx="16">
                  <c:v>2.5586269334361469</c:v>
                </c:pt>
                <c:pt idx="17">
                  <c:v>2.5508239125746544</c:v>
                </c:pt>
                <c:pt idx="18">
                  <c:v>2.5378563448957223</c:v>
                </c:pt>
                <c:pt idx="19">
                  <c:v>2.5197504852929375</c:v>
                </c:pt>
                <c:pt idx="20">
                  <c:v>2.4965429919453022</c:v>
                </c:pt>
                <c:pt idx="21">
                  <c:v>2.468280852096945</c:v>
                </c:pt>
                <c:pt idx="22">
                  <c:v>2.4350212869240075</c:v>
                </c:pt>
                <c:pt idx="23">
                  <c:v>2.3968316356813153</c:v>
                </c:pt>
                <c:pt idx="24">
                  <c:v>2.3537892193633954</c:v>
                </c:pt>
                <c:pt idx="25">
                  <c:v>2.3059811841558839</c:v>
                </c:pt>
                <c:pt idx="26">
                  <c:v>2.2535043249942763</c:v>
                </c:pt>
                <c:pt idx="27">
                  <c:v>2.1964648895872592</c:v>
                </c:pt>
                <c:pt idx="28">
                  <c:v>2.1349783633014026</c:v>
                </c:pt>
                <c:pt idx="29">
                  <c:v>2.0691692353427547</c:v>
                </c:pt>
                <c:pt idx="30">
                  <c:v>1.9991707467087367</c:v>
                </c:pt>
                <c:pt idx="31">
                  <c:v>1.9251246204206505</c:v>
                </c:pt>
                <c:pt idx="32">
                  <c:v>1.8471807745829882</c:v>
                </c:pt>
                <c:pt idx="33">
                  <c:v>1.7654970188504946</c:v>
                </c:pt>
                <c:pt idx="34">
                  <c:v>1.6802387349175414</c:v>
                </c:pt>
                <c:pt idx="35">
                  <c:v>1.5915785416767059</c:v>
                </c:pt>
                <c:pt idx="36">
                  <c:v>1.4996959457244952</c:v>
                </c:pt>
                <c:pt idx="37">
                  <c:v>1.4047769779218253</c:v>
                </c:pt>
                <c:pt idx="38">
                  <c:v>1.3070138167450955</c:v>
                </c:pt>
                <c:pt idx="39">
                  <c:v>1.206604399190438</c:v>
                </c:pt>
                <c:pt idx="40">
                  <c:v>1.1037520200189361</c:v>
                </c:pt>
                <c:pt idx="41">
                  <c:v>0.99866492015419739</c:v>
                </c:pt>
                <c:pt idx="42">
                  <c:v>0.89155586506564011</c:v>
                </c:pt>
                <c:pt idx="43">
                  <c:v>0.78264171399111782</c:v>
                </c:pt>
                <c:pt idx="44">
                  <c:v>0.67214298087106006</c:v>
                </c:pt>
                <c:pt idx="45">
                  <c:v>0.56028338788309451</c:v>
                </c:pt>
                <c:pt idx="46">
                  <c:v>0.44728941248108162</c:v>
                </c:pt>
                <c:pt idx="47">
                  <c:v>0.3333898288556566</c:v>
                </c:pt>
                <c:pt idx="48">
                  <c:v>0.21881524474466479</c:v>
                </c:pt>
                <c:pt idx="49">
                  <c:v>0.10379763453128767</c:v>
                </c:pt>
                <c:pt idx="50">
                  <c:v>-1.1430130424809237E-2</c:v>
                </c:pt>
                <c:pt idx="51">
                  <c:v>-0.12663475327242216</c:v>
                </c:pt>
                <c:pt idx="52">
                  <c:v>-0.24158298401520714</c:v>
                </c:pt>
                <c:pt idx="53">
                  <c:v>-0.35604209176322449</c:v>
                </c:pt>
                <c:pt idx="54">
                  <c:v>-0.46978033593346774</c:v>
                </c:pt>
                <c:pt idx="55">
                  <c:v>-0.58256743544535927</c:v>
                </c:pt>
                <c:pt idx="56">
                  <c:v>-0.69417503496125277</c:v>
                </c:pt>
                <c:pt idx="57">
                  <c:v>-0.80437716722796593</c:v>
                </c:pt>
                <c:pt idx="58">
                  <c:v>-0.91295071058324717</c:v>
                </c:pt>
                <c:pt idx="59">
                  <c:v>-1.0196758407009157</c:v>
                </c:pt>
                <c:pt idx="60">
                  <c:v>-1.1243364756599994</c:v>
                </c:pt>
                <c:pt idx="61">
                  <c:v>-1.2267207134367937</c:v>
                </c:pt>
                <c:pt idx="62">
                  <c:v>-1.3266212609340529</c:v>
                </c:pt>
                <c:pt idx="63">
                  <c:v>-1.4238358536786806</c:v>
                </c:pt>
                <c:pt idx="64">
                  <c:v>-1.5181676653381764</c:v>
                </c:pt>
                <c:pt idx="65">
                  <c:v>-1.6094257062267039</c:v>
                </c:pt>
                <c:pt idx="66">
                  <c:v>-1.6974252099939398</c:v>
                </c:pt>
                <c:pt idx="67">
                  <c:v>-1.7819880077138073</c:v>
                </c:pt>
                <c:pt idx="68">
                  <c:v>-1.8629428886156669</c:v>
                </c:pt>
                <c:pt idx="69">
                  <c:v>-1.9401259467276244</c:v>
                </c:pt>
                <c:pt idx="70">
                  <c:v>-2.0133809127301241</c:v>
                </c:pt>
                <c:pt idx="71">
                  <c:v>-2.0825594703479151</c:v>
                </c:pt>
                <c:pt idx="72">
                  <c:v>-2.1475215566398362</c:v>
                </c:pt>
                <c:pt idx="73">
                  <c:v>-2.2081356455784094</c:v>
                </c:pt>
                <c:pt idx="74">
                  <c:v>-2.2642790143451088</c:v>
                </c:pt>
                <c:pt idx="75">
                  <c:v>-2.3158379918021281</c:v>
                </c:pt>
                <c:pt idx="76">
                  <c:v>-2.3627081886375962</c:v>
                </c:pt>
                <c:pt idx="77">
                  <c:v>-2.4047947087182657</c:v>
                </c:pt>
                <c:pt idx="78">
                  <c:v>-2.4420123412217558</c:v>
                </c:pt>
                <c:pt idx="79">
                  <c:v>-2.4742857331593515</c:v>
                </c:pt>
                <c:pt idx="80">
                  <c:v>-2.5015495419400575</c:v>
                </c:pt>
                <c:pt idx="81">
                  <c:v>-2.5237485676670182</c:v>
                </c:pt>
                <c:pt idx="82">
                  <c:v>-2.5408378648984491</c:v>
                </c:pt>
                <c:pt idx="83">
                  <c:v>-2.5527828336467944</c:v>
                </c:pt>
                <c:pt idx="84">
                  <c:v>-2.5595592894318839</c:v>
                </c:pt>
                <c:pt idx="85">
                  <c:v>-2.5611535122462379</c:v>
                </c:pt>
                <c:pt idx="86">
                  <c:v>-2.5575622743333968</c:v>
                </c:pt>
                <c:pt idx="87">
                  <c:v>-2.5487928467230234</c:v>
                </c:pt>
                <c:pt idx="88">
                  <c:v>-2.5348629845095529</c:v>
                </c:pt>
                <c:pt idx="89">
                  <c:v>-2.5158008909041949</c:v>
                </c:pt>
                <c:pt idx="90">
                  <c:v>-2.4916451601330634</c:v>
                </c:pt>
                <c:pt idx="91">
                  <c:v>-2.4624446992970621</c:v>
                </c:pt>
                <c:pt idx="92">
                  <c:v>-2.4282586293517117</c:v>
                </c:pt>
                <c:pt idx="93">
                  <c:v>-2.3891561654074196</c:v>
                </c:pt>
                <c:pt idx="94">
                  <c:v>-2.3452164765925305</c:v>
                </c:pt>
                <c:pt idx="95">
                  <c:v>-2.2965285257628909</c:v>
                </c:pt>
                <c:pt idx="96">
                  <c:v>-2.2431908893824688</c:v>
                </c:pt>
                <c:pt idx="97">
                  <c:v>-2.1853115579396953</c:v>
                </c:pt>
                <c:pt idx="98">
                  <c:v>-2.1230077173036226</c:v>
                </c:pt>
                <c:pt idx="99">
                  <c:v>-2.056405511462585</c:v>
                </c:pt>
                <c:pt idx="100">
                  <c:v>-1.9856397871257259</c:v>
                </c:pt>
                <c:pt idx="101">
                  <c:v>-1.9108538207044838</c:v>
                </c:pt>
                <c:pt idx="102">
                  <c:v>-1.8321990282268219</c:v>
                </c:pt>
                <c:pt idx="103">
                  <c:v>-1.7498346587715006</c:v>
                </c:pt>
                <c:pt idx="104">
                  <c:v>-1.6639274720431192</c:v>
                </c:pt>
                <c:pt idx="105">
                  <c:v>-1.5746514007406891</c:v>
                </c:pt>
                <c:pt idx="106">
                  <c:v>-1.4821871984033463</c:v>
                </c:pt>
                <c:pt idx="107">
                  <c:v>-1.3867220734462065</c:v>
                </c:pt>
                <c:pt idx="108">
                  <c:v>-1.2884493101272867</c:v>
                </c:pt>
                <c:pt idx="109">
                  <c:v>-1.1875678772129283</c:v>
                </c:pt>
                <c:pt idx="110">
                  <c:v>-1.0842820251340353</c:v>
                </c:pt>
                <c:pt idx="111">
                  <c:v>-0.97880087244873271</c:v>
                </c:pt>
                <c:pt idx="112">
                  <c:v>-0.87133798244875582</c:v>
                </c:pt>
                <c:pt idx="113">
                  <c:v>-0.76211093076675107</c:v>
                </c:pt>
                <c:pt idx="114">
                  <c:v>-0.6513408648599579</c:v>
                </c:pt>
                <c:pt idx="115">
                  <c:v>-0.5392520562621862</c:v>
                </c:pt>
                <c:pt idx="116">
                  <c:v>-0.42607144651058421</c:v>
                </c:pt>
                <c:pt idx="117">
                  <c:v>-0.31202818766657298</c:v>
                </c:pt>
                <c:pt idx="118">
                  <c:v>-0.19735317836122448</c:v>
                </c:pt>
                <c:pt idx="119">
                  <c:v>-8.2278596304421706E-2</c:v>
                </c:pt>
                <c:pt idx="120">
                  <c:v>3.2962571795656231E-2</c:v>
                </c:pt>
                <c:pt idx="121">
                  <c:v>0.14813700195101423</c:v>
                </c:pt>
                <c:pt idx="122">
                  <c:v>0.26301150529519807</c:v>
                </c:pt>
                <c:pt idx="123">
                  <c:v>0.37735350021105551</c:v>
                </c:pt>
                <c:pt idx="124">
                  <c:v>0.49093148322904823</c:v>
                </c:pt>
                <c:pt idx="125">
                  <c:v>0.60351549774267155</c:v>
                </c:pt>
                <c:pt idx="126">
                  <c:v>0.71487759959200503</c:v>
                </c:pt>
                <c:pt idx="127">
                  <c:v>0.82479231857275792</c:v>
                </c:pt>
                <c:pt idx="128">
                  <c:v>0.93303711493637698</c:v>
                </c:pt>
                <c:pt idx="129">
                  <c:v>1.0393928299570039</c:v>
                </c:pt>
                <c:pt idx="130">
                  <c:v>1.1436441296530147</c:v>
                </c:pt>
                <c:pt idx="131">
                  <c:v>1.2455799407647423</c:v>
                </c:pt>
                <c:pt idx="132">
                  <c:v>1.3449938781057122</c:v>
                </c:pt>
                <c:pt idx="133">
                  <c:v>1.4416846624221222</c:v>
                </c:pt>
                <c:pt idx="134">
                  <c:v>1.5354565279145556</c:v>
                </c:pt>
                <c:pt idx="135">
                  <c:v>1.6261196185968316</c:v>
                </c:pt>
                <c:pt idx="136">
                  <c:v>1.7134903726895077</c:v>
                </c:pt>
                <c:pt idx="137">
                  <c:v>1.7973918942697535</c:v>
                </c:pt>
                <c:pt idx="138">
                  <c:v>1.8776543114251556</c:v>
                </c:pt>
                <c:pt idx="139">
                  <c:v>1.9541151201862976</c:v>
                </c:pt>
                <c:pt idx="140">
                  <c:v>2.0266195135417679</c:v>
                </c:pt>
                <c:pt idx="141">
                  <c:v>2.0950206948694583</c:v>
                </c:pt>
                <c:pt idx="142">
                  <c:v>2.1591801751495683</c:v>
                </c:pt>
                <c:pt idx="143">
                  <c:v>2.2189680533575489</c:v>
                </c:pt>
                <c:pt idx="144">
                  <c:v>2.2742632794692899</c:v>
                </c:pt>
                <c:pt idx="145">
                  <c:v>2.3249538995460544</c:v>
                </c:pt>
                <c:pt idx="146">
                  <c:v>2.3709372824029518</c:v>
                </c:pt>
                <c:pt idx="147">
                  <c:v>2.4121203274020213</c:v>
                </c:pt>
                <c:pt idx="148">
                  <c:v>2.4484196529492097</c:v>
                </c:pt>
                <c:pt idx="149">
                  <c:v>2.4797617653136057</c:v>
                </c:pt>
                <c:pt idx="150">
                  <c:v>2.5060832074271362</c:v>
                </c:pt>
                <c:pt idx="151">
                  <c:v>2.527330687363444</c:v>
                </c:pt>
                <c:pt idx="152">
                  <c:v>2.5434611862358314</c:v>
                </c:pt>
                <c:pt idx="153">
                  <c:v>2.5544420452958025</c:v>
                </c:pt>
                <c:pt idx="154">
                  <c:v>2.5602510320558736</c:v>
                </c:pt>
                <c:pt idx="155">
                  <c:v>2.5608763853027612</c:v>
                </c:pt>
                <c:pt idx="156">
                  <c:v>2.556316838909821</c:v>
                </c:pt>
                <c:pt idx="157">
                  <c:v>2.5465816244005208</c:v>
                </c:pt>
                <c:pt idx="158">
                  <c:v>2.5316904522577621</c:v>
                </c:pt>
                <c:pt idx="159">
                  <c:v>2.5116734720168838</c:v>
                </c:pt>
                <c:pt idx="160">
                  <c:v>2.4865712112231591</c:v>
                </c:pt>
                <c:pt idx="161">
                  <c:v>2.4564344933773588</c:v>
                </c:pt>
                <c:pt idx="162">
                  <c:v>2.4213243350355369</c:v>
                </c:pt>
                <c:pt idx="163">
                  <c:v>2.3813118222713445</c:v>
                </c:pt>
                <c:pt idx="164">
                  <c:v>2.3364779667510267</c:v>
                </c:pt>
                <c:pt idx="165">
                  <c:v>2.2869135417124751</c:v>
                </c:pt>
                <c:pt idx="166">
                  <c:v>2.2327188981804462</c:v>
                </c:pt>
                <c:pt idx="167">
                  <c:v>2.174003761790015</c:v>
                </c:pt>
                <c:pt idx="168">
                  <c:v>2.1108870106296633</c:v>
                </c:pt>
                <c:pt idx="169">
                  <c:v>2.0434964345537665</c:v>
                </c:pt>
                <c:pt idx="170">
                  <c:v>1.9719684764518144</c:v>
                </c:pt>
                <c:pt idx="171">
                  <c:v>1.8964479559981664</c:v>
                </c:pt>
                <c:pt idx="172">
                  <c:v>1.8170877764417048</c:v>
                </c:pt>
                <c:pt idx="173">
                  <c:v>1.7340486150289982</c:v>
                </c:pt>
                <c:pt idx="174">
                  <c:v>1.6474985976877898</c:v>
                </c:pt>
                <c:pt idx="175">
                  <c:v>1.5576129586294252</c:v>
                </c:pt>
                <c:pt idx="176">
                  <c:v>1.4645736855594627</c:v>
                </c:pt>
                <c:pt idx="177">
                  <c:v>1.3685691512147469</c:v>
                </c:pt>
                <c:pt idx="178">
                  <c:v>1.2697937319729982</c:v>
                </c:pt>
                <c:pt idx="179">
                  <c:v>1.1684474143070429</c:v>
                </c:pt>
                <c:pt idx="180">
                  <c:v>1.0647353898805514</c:v>
                </c:pt>
                <c:pt idx="181">
                  <c:v>0.95886764010504388</c:v>
                </c:pt>
                <c:pt idx="182">
                  <c:v>0.85105851099925867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2A-A449-B216-D143CF830787}"/>
            </c:ext>
          </c:extLst>
        </c:ser>
        <c:ser>
          <c:idx val="1"/>
          <c:order val="1"/>
          <c:spPr>
            <a:ln w="190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'1dof free undamped'!$E$1:$E$21</c:f>
              <c:numCache>
                <c:formatCode>General</c:formatCode>
                <c:ptCount val="21"/>
                <c:pt idx="0">
                  <c:v>-0.30000000000000016</c:v>
                </c:pt>
                <c:pt idx="1">
                  <c:v>-0.28500000000000014</c:v>
                </c:pt>
                <c:pt idx="2">
                  <c:v>-0.27000000000000013</c:v>
                </c:pt>
                <c:pt idx="3">
                  <c:v>-0.25500000000000012</c:v>
                </c:pt>
                <c:pt idx="4">
                  <c:v>-0.2400000000000001</c:v>
                </c:pt>
                <c:pt idx="5">
                  <c:v>-0.22500000000000009</c:v>
                </c:pt>
                <c:pt idx="6">
                  <c:v>-0.21000000000000008</c:v>
                </c:pt>
                <c:pt idx="7">
                  <c:v>-0.19500000000000006</c:v>
                </c:pt>
                <c:pt idx="8">
                  <c:v>-0.18000000000000005</c:v>
                </c:pt>
                <c:pt idx="9">
                  <c:v>-0.16500000000000004</c:v>
                </c:pt>
                <c:pt idx="10">
                  <c:v>-0.15000000000000002</c:v>
                </c:pt>
                <c:pt idx="11">
                  <c:v>-0.13500000000000001</c:v>
                </c:pt>
                <c:pt idx="12">
                  <c:v>-0.12</c:v>
                </c:pt>
                <c:pt idx="13">
                  <c:v>-0.105</c:v>
                </c:pt>
                <c:pt idx="14">
                  <c:v>-0.09</c:v>
                </c:pt>
                <c:pt idx="15">
                  <c:v>-7.4999999999999997E-2</c:v>
                </c:pt>
                <c:pt idx="16">
                  <c:v>-0.06</c:v>
                </c:pt>
                <c:pt idx="17">
                  <c:v>-4.4999999999999998E-2</c:v>
                </c:pt>
                <c:pt idx="18">
                  <c:v>-0.03</c:v>
                </c:pt>
                <c:pt idx="19">
                  <c:v>-1.4999999999999999E-2</c:v>
                </c:pt>
                <c:pt idx="20">
                  <c:v>0</c:v>
                </c:pt>
              </c:numCache>
            </c:numRef>
          </c:xVal>
          <c:yVal>
            <c:numRef>
              <c:f>'1dof free undamped'!$F$1:$F$21</c:f>
              <c:numCache>
                <c:formatCode>General</c:formatCode>
                <c:ptCount val="21"/>
                <c:pt idx="0">
                  <c:v>-1.0103118862645779E-2</c:v>
                </c:pt>
                <c:pt idx="1">
                  <c:v>0.10512355366226031</c:v>
                </c:pt>
                <c:pt idx="2">
                  <c:v>0.22013738691126497</c:v>
                </c:pt>
                <c:pt idx="3">
                  <c:v>0.3347055171717695</c:v>
                </c:pt>
                <c:pt idx="4">
                  <c:v>0.4485959831274321</c:v>
                </c:pt>
                <c:pt idx="5">
                  <c:v>0.56157819550057331</c:v>
                </c:pt>
                <c:pt idx="6">
                  <c:v>0.67342340391667199</c:v>
                </c:pt>
                <c:pt idx="7">
                  <c:v>0.78390516004571054</c:v>
                </c:pt>
                <c:pt idx="8">
                  <c:v>0.89279977608266692</c:v>
                </c:pt>
                <c:pt idx="9">
                  <c:v>0.99988677763888689</c:v>
                </c:pt>
                <c:pt idx="10">
                  <c:v>1.1049493501273855</c:v>
                </c:pt>
                <c:pt idx="11">
                  <c:v>1.2077747777383008</c:v>
                </c:pt>
                <c:pt idx="12">
                  <c:v>1.3081548741157256</c:v>
                </c:pt>
                <c:pt idx="13">
                  <c:v>1.405886403863942</c:v>
                </c:pt>
                <c:pt idx="14">
                  <c:v>1.500771494029651</c:v>
                </c:pt>
                <c:pt idx="15">
                  <c:v>1.592618034727094</c:v>
                </c:pt>
                <c:pt idx="16">
                  <c:v>1.6812400680949242</c:v>
                </c:pt>
                <c:pt idx="17">
                  <c:v>1.7664581647973387</c:v>
                </c:pt>
                <c:pt idx="18">
                  <c:v>1.8480997873071709</c:v>
                </c:pt>
                <c:pt idx="19">
                  <c:v>1.9259996392354284</c:v>
                </c:pt>
                <c:pt idx="20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62A-A449-B216-D143CF830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.73"/>
          <c:min val="-0.8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4"/>
          <c:order val="0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3B-D442-AEFF-7545F72CBB8F}"/>
            </c:ext>
          </c:extLst>
        </c:ser>
        <c:ser>
          <c:idx val="5"/>
          <c:order val="1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3B-D442-AEFF-7545F72CBB8F}"/>
            </c:ext>
          </c:extLst>
        </c:ser>
        <c:ser>
          <c:idx val="6"/>
          <c:order val="2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3B-D442-AEFF-7545F72CBB8F}"/>
            </c:ext>
          </c:extLst>
        </c:ser>
        <c:ser>
          <c:idx val="7"/>
          <c:order val="3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3B-D442-AEFF-7545F72CBB8F}"/>
            </c:ext>
          </c:extLst>
        </c:ser>
        <c:ser>
          <c:idx val="2"/>
          <c:order val="4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F3B-D442-AEFF-7545F72CBB8F}"/>
            </c:ext>
          </c:extLst>
        </c:ser>
        <c:ser>
          <c:idx val="3"/>
          <c:order val="5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F3B-D442-AEFF-7545F72CBB8F}"/>
            </c:ext>
          </c:extLst>
        </c:ser>
        <c:ser>
          <c:idx val="0"/>
          <c:order val="6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F3B-D442-AEFF-7545F72CBB8F}"/>
            </c:ext>
          </c:extLst>
        </c:ser>
        <c:ser>
          <c:idx val="1"/>
          <c:order val="7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F3B-D442-AEFF-7545F72CB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0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770487022458E-3"/>
          <c:w val="1"/>
          <c:h val="0.99004975124378114"/>
        </c:manualLayout>
      </c:layout>
      <c:scatterChart>
        <c:scatterStyle val="smoothMarker"/>
        <c:varyColors val="0"/>
        <c:ser>
          <c:idx val="8"/>
          <c:order val="0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51-2142-BBAE-FB1B2A8332E4}"/>
            </c:ext>
          </c:extLst>
        </c:ser>
        <c:ser>
          <c:idx val="10"/>
          <c:order val="1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51-2142-BBAE-FB1B2A8332E4}"/>
            </c:ext>
          </c:extLst>
        </c:ser>
        <c:ser>
          <c:idx val="12"/>
          <c:order val="2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051-2142-BBAE-FB1B2A8332E4}"/>
            </c:ext>
          </c:extLst>
        </c:ser>
        <c:ser>
          <c:idx val="14"/>
          <c:order val="3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051-2142-BBAE-FB1B2A8332E4}"/>
            </c:ext>
          </c:extLst>
        </c:ser>
        <c:ser>
          <c:idx val="4"/>
          <c:order val="4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051-2142-BBAE-FB1B2A8332E4}"/>
            </c:ext>
          </c:extLst>
        </c:ser>
        <c:ser>
          <c:idx val="6"/>
          <c:order val="5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051-2142-BBAE-FB1B2A8332E4}"/>
            </c:ext>
          </c:extLst>
        </c:ser>
        <c:ser>
          <c:idx val="2"/>
          <c:order val="6"/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1051-2142-BBAE-FB1B2A8332E4}"/>
            </c:ext>
          </c:extLst>
        </c:ser>
        <c:ser>
          <c:idx val="0"/>
          <c:order val="7"/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'forced undamped'!$E$1:$E$203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undamped'!$F$1:$F$203</c:f>
              <c:numCache>
                <c:formatCode>General</c:formatCode>
                <c:ptCount val="203"/>
                <c:pt idx="0">
                  <c:v>0</c:v>
                </c:pt>
                <c:pt idx="1">
                  <c:v>8.7189953327907119</c:v>
                </c:pt>
                <c:pt idx="2">
                  <c:v>10.915582717542319</c:v>
                </c:pt>
                <c:pt idx="3">
                  <c:v>4.9465637730164849</c:v>
                </c:pt>
                <c:pt idx="4">
                  <c:v>-4.7228249546272778</c:v>
                </c:pt>
                <c:pt idx="5">
                  <c:v>-10.859215917561976</c:v>
                </c:pt>
                <c:pt idx="6">
                  <c:v>-8.8721667928749302</c:v>
                </c:pt>
                <c:pt idx="7">
                  <c:v>-0.24812693732416216</c:v>
                </c:pt>
                <c:pt idx="8">
                  <c:v>8.5615289263048808</c:v>
                </c:pt>
                <c:pt idx="9">
                  <c:v>10.966572539909448</c:v>
                </c:pt>
                <c:pt idx="10">
                  <c:v>5.1678659315078352</c:v>
                </c:pt>
                <c:pt idx="11">
                  <c:v>-4.4967596892943291</c:v>
                </c:pt>
                <c:pt idx="12">
                  <c:v>-10.797499906055615</c:v>
                </c:pt>
                <c:pt idx="13">
                  <c:v>-9.0209678548356109</c:v>
                </c:pt>
                <c:pt idx="14">
                  <c:v>-0.49613164819262617</c:v>
                </c:pt>
                <c:pt idx="15">
                  <c:v>8.3998451408148593</c:v>
                </c:pt>
                <c:pt idx="16">
                  <c:v>11.012160267256382</c:v>
                </c:pt>
                <c:pt idx="17">
                  <c:v>5.386622417437156</c:v>
                </c:pt>
                <c:pt idx="18">
                  <c:v>-4.2684793359714739</c:v>
                </c:pt>
                <c:pt idx="19">
                  <c:v>-10.730465084113229</c:v>
                </c:pt>
                <c:pt idx="20">
                  <c:v>-9.1653252197935409</c:v>
                </c:pt>
                <c:pt idx="21">
                  <c:v>-0.74389196635803545</c:v>
                </c:pt>
                <c:pt idx="22">
                  <c:v>8.2340236211840878</c:v>
                </c:pt>
                <c:pt idx="23">
                  <c:v>11.052323443229159</c:v>
                </c:pt>
                <c:pt idx="24">
                  <c:v>5.6027254721298041</c:v>
                </c:pt>
                <c:pt idx="25">
                  <c:v>-4.0380963447568536</c:v>
                </c:pt>
                <c:pt idx="26">
                  <c:v>-10.658144472852042</c:v>
                </c:pt>
                <c:pt idx="27">
                  <c:v>-9.3051677778190296</c:v>
                </c:pt>
                <c:pt idx="28">
                  <c:v>-0.99128584596001867</c:v>
                </c:pt>
                <c:pt idx="29">
                  <c:v>8.0641460505092883</c:v>
                </c:pt>
                <c:pt idx="30">
                  <c:v>11.087042283588703</c:v>
                </c:pt>
                <c:pt idx="31">
                  <c:v>5.816068643981894</c:v>
                </c:pt>
                <c:pt idx="32">
                  <c:v>-3.8057242015008605</c:v>
                </c:pt>
                <c:pt idx="33">
                  <c:v>-10.580573697150554</c:v>
                </c:pt>
                <c:pt idx="34">
                  <c:v>-9.440426642960384</c:v>
                </c:pt>
                <c:pt idx="35">
                  <c:v>-1.2381914216445702</c:v>
                </c:pt>
                <c:pt idx="36">
                  <c:v>7.8902961098836562</c:v>
                </c:pt>
                <c:pt idx="37">
                  <c:v>11.116299685956498</c:v>
                </c:pt>
                <c:pt idx="38">
                  <c:v>6.0265468408981322</c:v>
                </c:pt>
                <c:pt idx="39">
                  <c:v>-3.5714773719030517</c:v>
                </c:pt>
                <c:pt idx="40">
                  <c:v>-10.497790968099723</c:v>
                </c:pt>
                <c:pt idx="41">
                  <c:v>-9.571035187176923</c:v>
                </c:pt>
                <c:pt idx="42">
                  <c:v>-1.484487068594573</c:v>
                </c:pt>
                <c:pt idx="43">
                  <c:v>7.7125594371756243</c:v>
                </c:pt>
                <c:pt idx="44">
                  <c:v>11.140081238239173</c:v>
                </c:pt>
                <c:pt idx="45">
                  <c:v>6.2340563820601007</c:v>
                </c:pt>
                <c:pt idx="46">
                  <c:v>-3.3354712451266435</c:v>
                </c:pt>
                <c:pt idx="47">
                  <c:v>-10.40983706418033</c:v>
                </c:pt>
                <c:pt idx="48">
                  <c:v>-9.6969290731596853</c:v>
                </c:pt>
                <c:pt idx="49">
                  <c:v>-1.7300514624415779</c:v>
                </c:pt>
                <c:pt idx="50">
                  <c:v>7.5310235848444691</c:v>
                </c:pt>
                <c:pt idx="51">
                  <c:v>11.158375225727783</c:v>
                </c:pt>
                <c:pt idx="52">
                  <c:v>6.43849504899819</c:v>
                </c:pt>
                <c:pt idx="53">
                  <c:v>-3.0978220769589786</c:v>
                </c:pt>
                <c:pt idx="54">
                  <c:v>-10.316755311175838</c:v>
                </c:pt>
                <c:pt idx="55">
                  <c:v>-9.818046286023602</c:v>
                </c:pt>
                <c:pt idx="56">
                  <c:v>-1.9747636390297203</c:v>
                </c:pt>
                <c:pt idx="57">
                  <c:v>7.3457779768118625</c:v>
                </c:pt>
                <c:pt idx="58">
                  <c:v>11.171172636868501</c:v>
                </c:pt>
                <c:pt idx="59">
                  <c:v>6.6397621359449497</c:v>
                </c:pt>
                <c:pt idx="60">
                  <c:v>-2.8586469325434636</c:v>
                </c:pt>
                <c:pt idx="61">
                  <c:v>-10.21859156083001</c:v>
                </c:pt>
                <c:pt idx="62">
                  <c:v>-9.9343271638560999</c:v>
                </c:pt>
                <c:pt idx="63">
                  <c:v>-2.2185030540022805</c:v>
                </c:pt>
                <c:pt idx="64">
                  <c:v>7.1569138644121963</c:v>
                </c:pt>
                <c:pt idx="65">
                  <c:v>11.178467167701649</c:v>
                </c:pt>
                <c:pt idx="66">
                  <c:v>6.8377584994418763</c:v>
                </c:pt>
                <c:pt idx="67">
                  <c:v>-2.6180636287142622</c:v>
                </c:pt>
                <c:pt idx="68">
                  <c:v>-10.115394168260694</c:v>
                </c:pt>
                <c:pt idx="69">
                  <c:v>-10.045714427106104</c:v>
                </c:pt>
                <c:pt idx="70">
                  <c:v>-2.4611496421817205</c:v>
                </c:pt>
                <c:pt idx="71">
                  <c:v>6.9645242814421966</c:v>
                </c:pt>
                <c:pt idx="72">
                  <c:v>11.180255224967029</c:v>
                </c:pt>
                <c:pt idx="73">
                  <c:v>7.0323866071775178</c:v>
                </c:pt>
                <c:pt idx="74">
                  <c:v>-2.376190675959601</c:v>
                </c:pt>
                <c:pt idx="75">
                  <c:v>-10.007213968140087</c:v>
                </c:pt>
                <c:pt idx="76">
                  <c:v>-10.152153206800003</c:v>
                </c:pt>
                <c:pt idx="77">
                  <c:v>-2.7025838767130548</c:v>
                </c:pt>
                <c:pt idx="78">
                  <c:v>6.7687039983329704</c:v>
                </c:pt>
                <c:pt idx="79">
                  <c:v>11.176535927873926</c:v>
                </c:pt>
                <c:pt idx="80">
                  <c:v>7.223550586031342</c:v>
                </c:pt>
                <c:pt idx="81">
                  <c:v>-2.1331472200446115</c:v>
                </c:pt>
                <c:pt idx="82">
                  <c:v>-9.8941042496538323</c:v>
                </c:pt>
                <c:pt idx="83">
                  <c:v>-10.253591071569588</c:v>
                </c:pt>
                <c:pt idx="84">
                  <c:v>-2.9426868279425116</c:v>
                </c:pt>
                <c:pt idx="85">
                  <c:v>6.569549475466693</c:v>
                </c:pt>
                <c:pt idx="86">
                  <c:v>11.167311108534991</c:v>
                </c:pt>
                <c:pt idx="87">
                  <c:v>7.4111562693002648</c:v>
                </c:pt>
                <c:pt idx="88">
                  <c:v>-1.8890529833196181</c:v>
                </c:pt>
                <c:pt idx="89">
                  <c:v>-9.7761207302510336</c:v>
                </c:pt>
                <c:pt idx="90">
                  <c:v>-10.34997805347996</c:v>
                </c:pt>
                <c:pt idx="91">
                  <c:v>-3.1813402220016331</c:v>
                </c:pt>
                <c:pt idx="92">
                  <c:v>6.3671588156598542</c:v>
                </c:pt>
                <c:pt idx="93">
                  <c:v>11.152585311063747</c:v>
                </c:pt>
                <c:pt idx="94">
                  <c:v>7.5951112430855057</c:v>
                </c:pt>
                <c:pt idx="95">
                  <c:v>-1.6440282057463389</c:v>
                </c:pt>
                <c:pt idx="96">
                  <c:v>-9.6533215281980116</c:v>
                </c:pt>
                <c:pt idx="97">
                  <c:v>-10.44126667264314</c:v>
                </c:pt>
                <c:pt idx="98">
                  <c:v>-3.4184264990686462</c:v>
                </c:pt>
                <c:pt idx="99">
                  <c:v>6.1616317158389897</c:v>
                </c:pt>
                <c:pt idx="100">
                  <c:v>11.132365789336196</c:v>
                </c:pt>
                <c:pt idx="101">
                  <c:v>7.7753248918145541</c:v>
                </c:pt>
                <c:pt idx="102">
                  <c:v>-1.3981935856676388</c:v>
                </c:pt>
                <c:pt idx="103">
                  <c:v>-9.5257671339491665</c:v>
                </c:pt>
                <c:pt idx="104">
                  <c:v>-10.527411960606701</c:v>
                </c:pt>
                <c:pt idx="105">
                  <c:v>-3.6538288712785438</c:v>
                </c:pt>
                <c:pt idx="106">
                  <c:v>5.953069417929953</c:v>
                </c:pt>
                <c:pt idx="107">
                  <c:v>11.106662503417525</c:v>
                </c:pt>
                <c:pt idx="108">
                  <c:v>7.9517084428784619</c:v>
                </c:pt>
                <c:pt idx="109">
                  <c:v>-1.1516702203514784</c:v>
                </c:pt>
                <c:pt idx="110">
                  <c:v>-9.393520380350072</c:v>
                </c:pt>
                <c:pt idx="111">
                  <c:v>-10.608371482505214</c:v>
                </c:pt>
                <c:pt idx="112">
                  <c:v>-3.8874313802514688</c:v>
                </c:pt>
                <c:pt idx="113">
                  <c:v>5.7415746589860852</c:v>
                </c:pt>
                <c:pt idx="114">
                  <c:v>11.075488114655883</c:v>
                </c:pt>
                <c:pt idx="115">
                  <c:v>8.12417501036124</c:v>
                </c:pt>
                <c:pt idx="116">
                  <c:v>-0.90457954633976789</c:v>
                </c:pt>
                <c:pt idx="117">
                  <c:v>-9.2566464116860008</c:v>
                </c:pt>
                <c:pt idx="118">
                  <c:v>-10.684105357963196</c:v>
                </c:pt>
                <c:pt idx="119">
                  <c:v>-4.1191189542138593</c:v>
                </c:pt>
                <c:pt idx="120">
                  <c:v>5.5272516205811071</c:v>
                </c:pt>
                <c:pt idx="121">
                  <c:v>11.038857979445439</c:v>
                </c:pt>
                <c:pt idx="122">
                  <c:v>8.2926396378388834</c:v>
                </c:pt>
                <c:pt idx="123">
                  <c:v>-0.65704327962868569</c:v>
                </c:pt>
                <c:pt idx="124">
                  <c:v>-9.1152126515918113</c:v>
                </c:pt>
                <c:pt idx="125">
                  <c:v>-10.754576280740205</c:v>
                </c:pt>
                <c:pt idx="126">
                  <c:v>-4.3487774646828443</c:v>
                </c:pt>
                <c:pt idx="127">
                  <c:v>5.3102058774892527</c:v>
                </c:pt>
                <c:pt idx="128">
                  <c:v>10.996790141661775</c:v>
                </c:pt>
                <c:pt idx="129">
                  <c:v>8.4570193402289515</c:v>
                </c:pt>
                <c:pt idx="130">
                  <c:v>-0.40918335571132913</c:v>
                </c:pt>
                <c:pt idx="131">
                  <c:v>-8.9692887698398316</c:v>
                </c:pt>
                <c:pt idx="132">
                  <c:v>-10.819749537107898</c:v>
                </c:pt>
                <c:pt idx="133">
                  <c:v>-4.5762937826846368</c:v>
                </c:pt>
                <c:pt idx="134">
                  <c:v>5.0905443456790795</c:v>
                </c:pt>
                <c:pt idx="135">
                  <c:v>10.949305323773686</c:v>
                </c:pt>
                <c:pt idx="136">
                  <c:v>8.6172331446690347</c:v>
                </c:pt>
                <c:pt idx="137">
                  <c:v>-0.16112186951367108</c:v>
                </c:pt>
                <c:pt idx="138">
                  <c:v>-8.8189466480205123</c:v>
                </c:pt>
                <c:pt idx="139">
                  <c:v>-10.879593022949615</c:v>
                </c:pt>
                <c:pt idx="140">
                  <c:v>-4.801555834481924</c:v>
                </c:pt>
                <c:pt idx="141">
                  <c:v>4.8683752296478753</c:v>
                </c:pt>
                <c:pt idx="142">
                  <c:v>10.89642691663531</c:v>
                </c:pt>
                <c:pt idx="143">
                  <c:v>8.7732021304030638</c:v>
                </c:pt>
                <c:pt idx="144">
                  <c:v>8.7018984749604261E-2</c:v>
                </c:pt>
                <c:pt idx="145">
                  <c:v>-8.664260344133524</c:v>
                </c:pt>
                <c:pt idx="146">
                  <c:v>-10.934077259574906</c:v>
                </c:pt>
                <c:pt idx="147">
                  <c:v>-5.0244526567812793</c:v>
                </c:pt>
                <c:pt idx="148">
                  <c:v>4.6438079691199432</c:v>
                </c:pt>
                <c:pt idx="149">
                  <c:v>10.838180967963748</c:v>
                </c:pt>
                <c:pt idx="150">
                  <c:v>8.9248494676577348</c:v>
                </c:pt>
                <c:pt idx="151">
                  <c:v>0.33511697376738309</c:v>
                </c:pt>
                <c:pt idx="152">
                  <c:v>-8.5053060561076084</c:v>
                </c:pt>
                <c:pt idx="153">
                  <c:v>-10.983175408240713</c:v>
                </c:pt>
                <c:pt idx="154">
                  <c:v>-5.244874451392989</c:v>
                </c:pt>
                <c:pt idx="155">
                  <c:v>4.4169531851371282</c:v>
                </c:pt>
                <c:pt idx="156">
                  <c:v>10.774596169508266</c:v>
                </c:pt>
                <c:pt idx="157">
                  <c:v>9.0721004554888527</c:v>
                </c:pt>
                <c:pt idx="158">
                  <c:v>0.58304988534350333</c:v>
                </c:pt>
                <c:pt idx="159">
                  <c:v>-8.3421620842653734</c:v>
                </c:pt>
                <c:pt idx="160">
                  <c:v>-11.026863283371844</c:v>
                </c:pt>
                <c:pt idx="161">
                  <c:v>-5.462712639316984</c:v>
                </c:pt>
                <c:pt idx="162">
                  <c:v>4.1879226255675652</c:v>
                </c:pt>
                <c:pt idx="163">
                  <c:v>10.705703842916797</c:v>
                </c:pt>
                <c:pt idx="164">
                  <c:v>9.2148825585778251</c:v>
                </c:pt>
                <c:pt idx="165">
                  <c:v>0.83069558859868786</c:v>
                </c:pt>
                <c:pt idx="166">
                  <c:v>-8.1749087927535733</c:v>
                </c:pt>
                <c:pt idx="167">
                  <c:v>-11.065119364474647</c:v>
                </c:pt>
                <c:pt idx="168">
                  <c:v>-5.6778599142277981</c:v>
                </c:pt>
                <c:pt idx="169">
                  <c:v>3.9568291100590898</c:v>
                </c:pt>
                <c:pt idx="170">
                  <c:v>10.631537924307166</c:v>
                </c:pt>
                <c:pt idx="171">
                  <c:v>9.3531254429634316</c:v>
                </c:pt>
                <c:pt idx="172">
                  <c:v>1.0779320941311517</c:v>
                </c:pt>
                <c:pt idx="173">
                  <c:v>-8.0036285699543175</c:v>
                </c:pt>
                <c:pt idx="174">
                  <c:v>-11.09792480673851</c:v>
                </c:pt>
                <c:pt idx="175">
                  <c:v>-5.8902102953364626</c:v>
                </c:pt>
                <c:pt idx="176">
                  <c:v>3.7237864744628921</c:v>
                </c:pt>
                <c:pt idx="177">
                  <c:v>10.5521349475493</c:v>
                </c:pt>
                <c:pt idx="178">
                  <c:v>9.4867610106879479</c:v>
                </c:pt>
                <c:pt idx="179">
                  <c:v>1.3246376141094174</c:v>
                </c:pt>
                <c:pt idx="180">
                  <c:v>-7.8284057879022972</c:v>
                </c:pt>
                <c:pt idx="181">
                  <c:v>-11.125263450318078</c:v>
                </c:pt>
                <c:pt idx="182">
                  <c:v>-6.0996591795929209</c:v>
                </c:pt>
                <c:pt idx="183">
                  <c:v>3.4889095147607301</c:v>
                </c:pt>
                <c:pt idx="184">
                  <c:v>10.467534026270064</c:v>
                </c:pt>
                <c:pt idx="185">
                  <c:v>9.6157234333412394</c:v>
                </c:pt>
                <c:pt idx="186">
                  <c:v>1.5706906222629875</c:v>
                </c:pt>
                <c:pt idx="187">
                  <c:v>-7.6493267607225492</c:v>
                </c:pt>
                <c:pt idx="188">
                  <c:v>-11.147121828293786</c:v>
                </c:pt>
                <c:pt idx="189">
                  <c:v>-6.3061033932142543</c:v>
                </c:pt>
                <c:pt idx="190">
                  <c:v>3.2523139305162609</c:v>
                </c:pt>
                <c:pt idx="191">
                  <c:v>10.377776834585404</c:v>
                </c:pt>
                <c:pt idx="192">
                  <c:v>9.7399491844879797</c:v>
                </c:pt>
                <c:pt idx="193">
                  <c:v>1.8159699137463921</c:v>
                </c:pt>
                <c:pt idx="194">
                  <c:v>-7.4664797021135509</c:v>
                </c:pt>
                <c:pt idx="195">
                  <c:v>-11.163489173305603</c:v>
                </c:pt>
                <c:pt idx="196">
                  <c:v>-6.5094412425077177</c:v>
                </c:pt>
                <c:pt idx="197">
                  <c:v>3.0141162678806315</c:v>
                </c:pt>
                <c:pt idx="198">
                  <c:v>10.282907586571914</c:v>
                </c:pt>
                <c:pt idx="199">
                  <c:v>9.8593770709605515</c:v>
                </c:pt>
                <c:pt idx="200">
                  <c:v>2.0603546648442683</c:v>
                </c:pt>
                <c:pt idx="201">
                  <c:v>-7.2799546818925744</c:v>
                </c:pt>
                <c:pt idx="202">
                  <c:v>-11.174357422857007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1051-2142-BBAE-FB1B2A833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0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  <c:max val="15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9"/>
          <c:order val="0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43-D341-BC5E-AC601172E55B}"/>
            </c:ext>
          </c:extLst>
        </c:ser>
        <c:ser>
          <c:idx val="1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43-D341-BC5E-AC601172E55B}"/>
            </c:ext>
          </c:extLst>
        </c:ser>
        <c:ser>
          <c:idx val="13"/>
          <c:order val="2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743-D341-BC5E-AC601172E55B}"/>
            </c:ext>
          </c:extLst>
        </c:ser>
        <c:ser>
          <c:idx val="15"/>
          <c:order val="3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743-D341-BC5E-AC601172E55B}"/>
            </c:ext>
          </c:extLst>
        </c:ser>
        <c:ser>
          <c:idx val="5"/>
          <c:order val="4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743-D341-BC5E-AC601172E55B}"/>
            </c:ext>
          </c:extLst>
        </c:ser>
        <c:ser>
          <c:idx val="7"/>
          <c:order val="5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743-D341-BC5E-AC601172E55B}"/>
            </c:ext>
          </c:extLst>
        </c:ser>
        <c:ser>
          <c:idx val="3"/>
          <c:order val="6"/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743-D341-BC5E-AC601172E55B}"/>
            </c:ext>
          </c:extLst>
        </c:ser>
        <c:ser>
          <c:idx val="1"/>
          <c:order val="7"/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743-D341-BC5E-AC601172E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0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1"/>
          <c:order val="0"/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'forced undamped'!$H$1:$H$203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undamped'!$I$1:$I$203</c:f>
              <c:numCache>
                <c:formatCode>General</c:formatCode>
                <c:ptCount val="203"/>
                <c:pt idx="0">
                  <c:v>0</c:v>
                </c:pt>
                <c:pt idx="1">
                  <c:v>4.9979169270678332</c:v>
                </c:pt>
                <c:pt idx="2">
                  <c:v>9.9833416646828148</c:v>
                </c:pt>
                <c:pt idx="3">
                  <c:v>14.943813247359925</c:v>
                </c:pt>
                <c:pt idx="4">
                  <c:v>19.866933079506122</c:v>
                </c:pt>
                <c:pt idx="5">
                  <c:v>24.740395925452294</c:v>
                </c:pt>
                <c:pt idx="6">
                  <c:v>29.552020666133956</c:v>
                </c:pt>
                <c:pt idx="7">
                  <c:v>34.289780745545137</c:v>
                </c:pt>
                <c:pt idx="8">
                  <c:v>38.941834230865048</c:v>
                </c:pt>
                <c:pt idx="9">
                  <c:v>43.496553411123017</c:v>
                </c:pt>
                <c:pt idx="10">
                  <c:v>47.942553860420297</c:v>
                </c:pt>
                <c:pt idx="11">
                  <c:v>52.268722893065913</c:v>
                </c:pt>
                <c:pt idx="12">
                  <c:v>56.464247339503537</c:v>
                </c:pt>
                <c:pt idx="13">
                  <c:v>60.518640573603953</c:v>
                </c:pt>
                <c:pt idx="14">
                  <c:v>64.421768723769119</c:v>
                </c:pt>
                <c:pt idx="15">
                  <c:v>68.163876002333424</c:v>
                </c:pt>
                <c:pt idx="16">
                  <c:v>71.735609089952291</c:v>
                </c:pt>
                <c:pt idx="17">
                  <c:v>75.12804051402928</c:v>
                </c:pt>
                <c:pt idx="18">
                  <c:v>78.332690962748359</c:v>
                </c:pt>
                <c:pt idx="19">
                  <c:v>81.341550478937393</c:v>
                </c:pt>
                <c:pt idx="20">
                  <c:v>84.147098480789666</c:v>
                </c:pt>
                <c:pt idx="21">
                  <c:v>86.742322559401714</c:v>
                </c:pt>
                <c:pt idx="22">
                  <c:v>89.120736006143559</c:v>
                </c:pt>
                <c:pt idx="23">
                  <c:v>91.276394026052117</c:v>
                </c:pt>
                <c:pt idx="24">
                  <c:v>93.203908596722655</c:v>
                </c:pt>
                <c:pt idx="25">
                  <c:v>94.898461935558629</c:v>
                </c:pt>
                <c:pt idx="26">
                  <c:v>96.355818541719302</c:v>
                </c:pt>
                <c:pt idx="27">
                  <c:v>97.572335782665917</c:v>
                </c:pt>
                <c:pt idx="28">
                  <c:v>98.544972998846021</c:v>
                </c:pt>
                <c:pt idx="29">
                  <c:v>99.271299103758864</c:v>
                </c:pt>
                <c:pt idx="30">
                  <c:v>99.74949866040545</c:v>
                </c:pt>
                <c:pt idx="31">
                  <c:v>99.978376418935696</c:v>
                </c:pt>
                <c:pt idx="32">
                  <c:v>99.957360304150512</c:v>
                </c:pt>
                <c:pt idx="33">
                  <c:v>99.686502845391871</c:v>
                </c:pt>
                <c:pt idx="34">
                  <c:v>99.16648104524684</c:v>
                </c:pt>
                <c:pt idx="35">
                  <c:v>98.398594687393668</c:v>
                </c:pt>
                <c:pt idx="36">
                  <c:v>97.384763087819493</c:v>
                </c:pt>
                <c:pt idx="37">
                  <c:v>96.127520297529969</c:v>
                </c:pt>
                <c:pt idx="38">
                  <c:v>94.630008768741419</c:v>
                </c:pt>
                <c:pt idx="39">
                  <c:v>92.895971500386892</c:v>
                </c:pt>
                <c:pt idx="40">
                  <c:v>90.929742682568133</c:v>
                </c:pt>
                <c:pt idx="41">
                  <c:v>88.73623686333751</c:v>
                </c:pt>
                <c:pt idx="42">
                  <c:v>86.320936664887356</c:v>
                </c:pt>
                <c:pt idx="43">
                  <c:v>83.689879079849746</c:v>
                </c:pt>
                <c:pt idx="44">
                  <c:v>80.849640381959006</c:v>
                </c:pt>
                <c:pt idx="45">
                  <c:v>77.80731968879212</c:v>
                </c:pt>
                <c:pt idx="46">
                  <c:v>74.570521217672024</c:v>
                </c:pt>
                <c:pt idx="47">
                  <c:v>71.147335279084473</c:v>
                </c:pt>
                <c:pt idx="48">
                  <c:v>67.546318055115123</c:v>
                </c:pt>
                <c:pt idx="49">
                  <c:v>63.77647021345043</c:v>
                </c:pt>
                <c:pt idx="50">
                  <c:v>59.847214410395722</c:v>
                </c:pt>
                <c:pt idx="51">
                  <c:v>55.768371739141777</c:v>
                </c:pt>
                <c:pt idx="52">
                  <c:v>51.550137182146528</c:v>
                </c:pt>
                <c:pt idx="53">
                  <c:v>47.203054128988384</c:v>
                </c:pt>
                <c:pt idx="54">
                  <c:v>42.737988023383139</c:v>
                </c:pt>
                <c:pt idx="55">
                  <c:v>38.166099205233337</c:v>
                </c:pt>
                <c:pt idx="56">
                  <c:v>33.498815015590679</c:v>
                </c:pt>
                <c:pt idx="57">
                  <c:v>28.747801234254656</c:v>
                </c:pt>
                <c:pt idx="58">
                  <c:v>23.924932921398458</c:v>
                </c:pt>
                <c:pt idx="59">
                  <c:v>19.042264736102968</c:v>
                </c:pt>
                <c:pt idx="60">
                  <c:v>14.112000805986986</c:v>
                </c:pt>
                <c:pt idx="61">
                  <c:v>9.146464223243985</c:v>
                </c:pt>
                <c:pt idx="62">
                  <c:v>4.15806624332936</c:v>
                </c:pt>
                <c:pt idx="63">
                  <c:v>-0.84072473671455095</c:v>
                </c:pt>
                <c:pt idx="64">
                  <c:v>-5.8374143427576541</c:v>
                </c:pt>
                <c:pt idx="65">
                  <c:v>-10.819513453010485</c:v>
                </c:pt>
                <c:pt idx="66">
                  <c:v>-15.774569414324468</c:v>
                </c:pt>
                <c:pt idx="67">
                  <c:v>-20.690197167339587</c:v>
                </c:pt>
                <c:pt idx="68">
                  <c:v>-25.55411020268274</c:v>
                </c:pt>
                <c:pt idx="69">
                  <c:v>-30.354151270842511</c:v>
                </c:pt>
                <c:pt idx="70">
                  <c:v>-35.07832276896157</c:v>
                </c:pt>
                <c:pt idx="71">
                  <c:v>-39.714816728595572</c:v>
                </c:pt>
                <c:pt idx="72">
                  <c:v>-44.252044329484811</c:v>
                </c:pt>
                <c:pt idx="73">
                  <c:v>-48.678664865569516</c:v>
                </c:pt>
                <c:pt idx="74">
                  <c:v>-52.983614090848889</c:v>
                </c:pt>
                <c:pt idx="75">
                  <c:v>-57.156131874233942</c:v>
                </c:pt>
                <c:pt idx="76">
                  <c:v>-61.18578909427147</c:v>
                </c:pt>
                <c:pt idx="77">
                  <c:v>-65.062513706516299</c:v>
                </c:pt>
                <c:pt idx="78">
                  <c:v>-68.776615918396956</c:v>
                </c:pt>
                <c:pt idx="79">
                  <c:v>-72.318812408650786</c:v>
                </c:pt>
                <c:pt idx="80">
                  <c:v>-75.680249530792423</c:v>
                </c:pt>
                <c:pt idx="81">
                  <c:v>-78.852525442619111</c:v>
                </c:pt>
                <c:pt idx="82">
                  <c:v>-81.827711106440674</c:v>
                </c:pt>
                <c:pt idx="83">
                  <c:v>-84.59837010754427</c:v>
                </c:pt>
                <c:pt idx="84">
                  <c:v>-87.157577241358467</c:v>
                </c:pt>
                <c:pt idx="85">
                  <c:v>-89.498935822858044</c:v>
                </c:pt>
                <c:pt idx="86">
                  <c:v>-91.616593674945207</c:v>
                </c:pt>
                <c:pt idx="87">
                  <c:v>-93.505257755844653</c:v>
                </c:pt>
                <c:pt idx="88">
                  <c:v>-95.160207388951363</c:v>
                </c:pt>
                <c:pt idx="89">
                  <c:v>-96.57730606206367</c:v>
                </c:pt>
                <c:pt idx="90">
                  <c:v>-97.75301176650953</c:v>
                </c:pt>
                <c:pt idx="91">
                  <c:v>-98.684385850323537</c:v>
                </c:pt>
                <c:pt idx="92">
                  <c:v>-99.369100363346348</c:v>
                </c:pt>
                <c:pt idx="93">
                  <c:v>-99.805443875887889</c:v>
                </c:pt>
                <c:pt idx="94">
                  <c:v>-99.992325756410082</c:v>
                </c:pt>
                <c:pt idx="95">
                  <c:v>-99.929278897537827</c:v>
                </c:pt>
                <c:pt idx="96">
                  <c:v>-99.616460883584139</c:v>
                </c:pt>
                <c:pt idx="97">
                  <c:v>-99.054653596671443</c:v>
                </c:pt>
                <c:pt idx="98">
                  <c:v>-98.245261262433431</c:v>
                </c:pt>
                <c:pt idx="99">
                  <c:v>-97.190306940182296</c:v>
                </c:pt>
                <c:pt idx="100">
                  <c:v>-95.892427466314118</c:v>
                </c:pt>
                <c:pt idx="101">
                  <c:v>-94.354866863590985</c:v>
                </c:pt>
                <c:pt idx="102">
                  <c:v>-92.581468232773616</c:v>
                </c:pt>
                <c:pt idx="103">
                  <c:v>-90.576664146870897</c:v>
                </c:pt>
                <c:pt idx="104">
                  <c:v>-88.345465572015812</c:v>
                </c:pt>
                <c:pt idx="105">
                  <c:v>-85.89344934265975</c:v>
                </c:pt>
                <c:pt idx="106">
                  <c:v>-83.226744222390721</c:v>
                </c:pt>
                <c:pt idx="107">
                  <c:v>-80.352015585216222</c:v>
                </c:pt>
                <c:pt idx="108">
                  <c:v>-77.276448755599446</c:v>
                </c:pt>
                <c:pt idx="109">
                  <c:v>-74.007731048890207</c:v>
                </c:pt>
                <c:pt idx="110">
                  <c:v>-70.554032557040017</c:v>
                </c:pt>
                <c:pt idx="111">
                  <c:v>-66.923985727627056</c:v>
                </c:pt>
                <c:pt idx="112">
                  <c:v>-63.126663787233049</c:v>
                </c:pt>
                <c:pt idx="113">
                  <c:v>-59.171558063101934</c:v>
                </c:pt>
                <c:pt idx="114">
                  <c:v>-55.068554259764802</c:v>
                </c:pt>
                <c:pt idx="115">
                  <c:v>-50.827907749926901</c:v>
                </c:pt>
                <c:pt idx="116">
                  <c:v>-46.460217941376833</c:v>
                </c:pt>
                <c:pt idx="117">
                  <c:v>-41.976401783987093</c:v>
                </c:pt>
                <c:pt idx="118">
                  <c:v>-37.387666483024837</c:v>
                </c:pt>
                <c:pt idx="119">
                  <c:v>-32.705481486975323</c:v>
                </c:pt>
                <c:pt idx="120">
                  <c:v>-27.941549819893869</c:v>
                </c:pt>
                <c:pt idx="121">
                  <c:v>-23.107778829940521</c:v>
                </c:pt>
                <c:pt idx="122">
                  <c:v>-18.216250427210898</c:v>
                </c:pt>
                <c:pt idx="123">
                  <c:v>-13.279190885253081</c:v>
                </c:pt>
                <c:pt idx="124">
                  <c:v>-8.308940281751056</c:v>
                </c:pt>
                <c:pt idx="125">
                  <c:v>-3.317921654757102</c:v>
                </c:pt>
                <c:pt idx="126">
                  <c:v>1.6813900484335504</c:v>
                </c:pt>
                <c:pt idx="127">
                  <c:v>6.676499152154129</c:v>
                </c:pt>
                <c:pt idx="128">
                  <c:v>11.654920485047866</c:v>
                </c:pt>
                <c:pt idx="129">
                  <c:v>16.604210586494233</c:v>
                </c:pt>
                <c:pt idx="130">
                  <c:v>21.511998808780078</c:v>
                </c:pt>
                <c:pt idx="131">
                  <c:v>26.366018237276378</c:v>
                </c:pt>
                <c:pt idx="132">
                  <c:v>31.154136351336348</c:v>
                </c:pt>
                <c:pt idx="133">
                  <c:v>35.864385349278542</c:v>
                </c:pt>
                <c:pt idx="134">
                  <c:v>40.484992061658367</c:v>
                </c:pt>
                <c:pt idx="135">
                  <c:v>45.004407378060336</c:v>
                </c:pt>
                <c:pt idx="136">
                  <c:v>49.41133511385943</c:v>
                </c:pt>
                <c:pt idx="137">
                  <c:v>53.694760244799753</c:v>
                </c:pt>
                <c:pt idx="138">
                  <c:v>57.843976438818636</c:v>
                </c:pt>
                <c:pt idx="139">
                  <c:v>61.848612816301063</c:v>
                </c:pt>
                <c:pt idx="140">
                  <c:v>65.698659871877638</c:v>
                </c:pt>
                <c:pt idx="141">
                  <c:v>69.384494492975151</c:v>
                </c:pt>
                <c:pt idx="142">
                  <c:v>72.896904012586432</c:v>
                </c:pt>
                <c:pt idx="143">
                  <c:v>76.227109236139981</c:v>
                </c:pt>
                <c:pt idx="144">
                  <c:v>79.366786384914235</c:v>
                </c:pt>
                <c:pt idx="145">
                  <c:v>82.308087901149534</c:v>
                </c:pt>
                <c:pt idx="146">
                  <c:v>85.043662062855503</c:v>
                </c:pt>
                <c:pt idx="147">
                  <c:v>87.566671359287369</c:v>
                </c:pt>
                <c:pt idx="148">
                  <c:v>89.870809581161865</c:v>
                </c:pt>
                <c:pt idx="149">
                  <c:v>91.950317582896332</c:v>
                </c:pt>
                <c:pt idx="150">
                  <c:v>93.799997677473229</c:v>
                </c:pt>
                <c:pt idx="151">
                  <c:v>95.415226627950915</c:v>
                </c:pt>
                <c:pt idx="152">
                  <c:v>96.791967203148161</c:v>
                </c:pt>
                <c:pt idx="153">
                  <c:v>97.926778268619614</c:v>
                </c:pt>
                <c:pt idx="154">
                  <c:v>98.816823387699742</c:v>
                </c:pt>
                <c:pt idx="155">
                  <c:v>99.459877911117417</c:v>
                </c:pt>
                <c:pt idx="156">
                  <c:v>99.854334537460389</c:v>
                </c:pt>
                <c:pt idx="157">
                  <c:v>99.999207330591872</c:v>
                </c:pt>
                <c:pt idx="158">
                  <c:v>99.8941341839773</c:v>
                </c:pt>
                <c:pt idx="159">
                  <c:v>99.539377725762179</c:v>
                </c:pt>
                <c:pt idx="160">
                  <c:v>98.935824662338476</c:v>
                </c:pt>
                <c:pt idx="161">
                  <c:v>98.084983562040378</c:v>
                </c:pt>
                <c:pt idx="162">
                  <c:v>96.988981084509106</c:v>
                </c:pt>
                <c:pt idx="163">
                  <c:v>95.65055666515147</c:v>
                </c:pt>
                <c:pt idx="164">
                  <c:v>94.073055667977911</c:v>
                </c:pt>
                <c:pt idx="165">
                  <c:v>92.260421023934711</c:v>
                </c:pt>
                <c:pt idx="166">
                  <c:v>90.2171833756301</c:v>
                </c:pt>
                <c:pt idx="167">
                  <c:v>87.948449753087246</c:v>
                </c:pt>
                <c:pt idx="168">
                  <c:v>85.459890808828874</c:v>
                </c:pt>
                <c:pt idx="169">
                  <c:v>82.757726644199195</c:v>
                </c:pt>
                <c:pt idx="170">
                  <c:v>79.84871126234988</c:v>
                </c:pt>
                <c:pt idx="171">
                  <c:v>76.740115686749647</c:v>
                </c:pt>
                <c:pt idx="172">
                  <c:v>73.439709787412184</c:v>
                </c:pt>
                <c:pt idx="173">
                  <c:v>69.955742860267691</c:v>
                </c:pt>
                <c:pt idx="174">
                  <c:v>66.296923008219139</c:v>
                </c:pt>
                <c:pt idx="175">
                  <c:v>62.472395375420078</c:v>
                </c:pt>
                <c:pt idx="176">
                  <c:v>58.491719289177034</c:v>
                </c:pt>
                <c:pt idx="177">
                  <c:v>54.364844366609589</c:v>
                </c:pt>
                <c:pt idx="178">
                  <c:v>50.102085645789238</c:v>
                </c:pt>
                <c:pt idx="179">
                  <c:v>45.714097803516211</c:v>
                </c:pt>
                <c:pt idx="180">
                  <c:v>41.211848524176304</c:v>
                </c:pt>
                <c:pt idx="181">
                  <c:v>36.606591086241764</c:v>
                </c:pt>
                <c:pt idx="182">
                  <c:v>31.909836234935717</c:v>
                </c:pt>
                <c:pt idx="183">
                  <c:v>27.133323411363786</c:v>
                </c:pt>
                <c:pt idx="184">
                  <c:v>22.288991410025112</c:v>
                </c:pt>
                <c:pt idx="185">
                  <c:v>17.388948538043707</c:v>
                </c:pt>
                <c:pt idx="186">
                  <c:v>12.445442350706523</c:v>
                </c:pt>
                <c:pt idx="187">
                  <c:v>7.4708290389536556</c:v>
                </c:pt>
                <c:pt idx="188">
                  <c:v>2.4775425453359543</c:v>
                </c:pt>
                <c:pt idx="189">
                  <c:v>-2.5219365143658723</c:v>
                </c:pt>
                <c:pt idx="190">
                  <c:v>-7.5151120461809304</c:v>
                </c:pt>
                <c:pt idx="191">
                  <c:v>-12.489503711675232</c:v>
                </c:pt>
                <c:pt idx="192">
                  <c:v>-17.432678122298139</c:v>
                </c:pt>
                <c:pt idx="193">
                  <c:v>-22.33227991637856</c:v>
                </c:pt>
                <c:pt idx="194">
                  <c:v>-27.176062641094585</c:v>
                </c:pt>
                <c:pt idx="195">
                  <c:v>-31.951919362227699</c:v>
                </c:pt>
                <c:pt idx="196">
                  <c:v>-36.647912925193168</c:v>
                </c:pt>
                <c:pt idx="197">
                  <c:v>-41.252305791709752</c:v>
                </c:pt>
                <c:pt idx="198">
                  <c:v>-45.753589377532613</c:v>
                </c:pt>
                <c:pt idx="199">
                  <c:v>-50.14051281792036</c:v>
                </c:pt>
                <c:pt idx="200">
                  <c:v>-54.402111088937573</c:v>
                </c:pt>
                <c:pt idx="201">
                  <c:v>-58.527732414304211</c:v>
                </c:pt>
                <c:pt idx="202">
                  <c:v>-62.507064889288898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B-A842-91EB-6CF6C4871E0C}"/>
            </c:ext>
          </c:extLst>
        </c:ser>
        <c:ser>
          <c:idx val="0"/>
          <c:order val="1"/>
          <c:marker>
            <c:symbol val="none"/>
          </c:marker>
          <c:xVal>
            <c:numRef>
              <c:f>'forced undamped'!$K$1:$K$203</c:f>
              <c:numCache>
                <c:formatCode>General</c:formatCode>
                <c:ptCount val="20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</c:numCache>
            </c:numRef>
          </c:xVal>
          <c:yVal>
            <c:numRef>
              <c:f>'forced undamped'!$L$1:$L$203</c:f>
              <c:numCache>
                <c:formatCode>General</c:formatCode>
                <c:ptCount val="203"/>
                <c:pt idx="0">
                  <c:v>0</c:v>
                </c:pt>
                <c:pt idx="1">
                  <c:v>13.716912259858546</c:v>
                </c:pt>
                <c:pt idx="2">
                  <c:v>20.898924382225132</c:v>
                </c:pt>
                <c:pt idx="3">
                  <c:v>19.890377020376409</c:v>
                </c:pt>
                <c:pt idx="4">
                  <c:v>15.144108124878844</c:v>
                </c:pt>
                <c:pt idx="5">
                  <c:v>13.881180007890318</c:v>
                </c:pt>
                <c:pt idx="6">
                  <c:v>20.679853873259027</c:v>
                </c:pt>
                <c:pt idx="7">
                  <c:v>34.041653808220978</c:v>
                </c:pt>
                <c:pt idx="8">
                  <c:v>47.503363157169929</c:v>
                </c:pt>
                <c:pt idx="9">
                  <c:v>54.463125951032467</c:v>
                </c:pt>
                <c:pt idx="10">
                  <c:v>53.11041979192813</c:v>
                </c:pt>
                <c:pt idx="11">
                  <c:v>47.771963203771584</c:v>
                </c:pt>
                <c:pt idx="12">
                  <c:v>45.666747433447924</c:v>
                </c:pt>
                <c:pt idx="13">
                  <c:v>51.497672718768342</c:v>
                </c:pt>
                <c:pt idx="14">
                  <c:v>63.925637075576496</c:v>
                </c:pt>
                <c:pt idx="15">
                  <c:v>76.563721143148285</c:v>
                </c:pt>
                <c:pt idx="16">
                  <c:v>82.747769357208668</c:v>
                </c:pt>
                <c:pt idx="17">
                  <c:v>80.514662931466432</c:v>
                </c:pt>
                <c:pt idx="18">
                  <c:v>74.064211626776881</c:v>
                </c:pt>
                <c:pt idx="19">
                  <c:v>70.611085394824158</c:v>
                </c:pt>
                <c:pt idx="20">
                  <c:v>74.981773260996121</c:v>
                </c:pt>
                <c:pt idx="21">
                  <c:v>85.998430593043679</c:v>
                </c:pt>
                <c:pt idx="22">
                  <c:v>97.354759627327653</c:v>
                </c:pt>
                <c:pt idx="23">
                  <c:v>102.32871746928127</c:v>
                </c:pt>
                <c:pt idx="24">
                  <c:v>98.80663406885246</c:v>
                </c:pt>
                <c:pt idx="25">
                  <c:v>90.860365590801777</c:v>
                </c:pt>
                <c:pt idx="26">
                  <c:v>85.697674068867258</c:v>
                </c:pt>
                <c:pt idx="27">
                  <c:v>88.267168004846894</c:v>
                </c:pt>
                <c:pt idx="28">
                  <c:v>97.553687152885999</c:v>
                </c:pt>
                <c:pt idx="29">
                  <c:v>107.33544515426816</c:v>
                </c:pt>
                <c:pt idx="30">
                  <c:v>110.83654094399415</c:v>
                </c:pt>
                <c:pt idx="31">
                  <c:v>105.79444506291759</c:v>
                </c:pt>
                <c:pt idx="32">
                  <c:v>96.151636102649647</c:v>
                </c:pt>
                <c:pt idx="33">
                  <c:v>89.105929148241316</c:v>
                </c:pt>
                <c:pt idx="34">
                  <c:v>89.726054402286451</c:v>
                </c:pt>
                <c:pt idx="35">
                  <c:v>97.160403265749096</c:v>
                </c:pt>
                <c:pt idx="36">
                  <c:v>105.27505919770314</c:v>
                </c:pt>
                <c:pt idx="37">
                  <c:v>107.24381998348647</c:v>
                </c:pt>
                <c:pt idx="38">
                  <c:v>100.65655560963955</c:v>
                </c:pt>
                <c:pt idx="39">
                  <c:v>89.324494128483835</c:v>
                </c:pt>
                <c:pt idx="40">
                  <c:v>80.431951714468411</c:v>
                </c:pt>
                <c:pt idx="41">
                  <c:v>79.165201676160592</c:v>
                </c:pt>
                <c:pt idx="42">
                  <c:v>84.83644959629278</c:v>
                </c:pt>
                <c:pt idx="43">
                  <c:v>91.402438517025374</c:v>
                </c:pt>
                <c:pt idx="44">
                  <c:v>91.989721620198182</c:v>
                </c:pt>
                <c:pt idx="45">
                  <c:v>84.041376070852223</c:v>
                </c:pt>
                <c:pt idx="46">
                  <c:v>71.235049972545383</c:v>
                </c:pt>
                <c:pt idx="47">
                  <c:v>60.737498214904143</c:v>
                </c:pt>
                <c:pt idx="48">
                  <c:v>57.849388981955435</c:v>
                </c:pt>
                <c:pt idx="49">
                  <c:v>62.046418751008851</c:v>
                </c:pt>
                <c:pt idx="50">
                  <c:v>67.378237995240198</c:v>
                </c:pt>
                <c:pt idx="51">
                  <c:v>66.926746964869565</c:v>
                </c:pt>
                <c:pt idx="52">
                  <c:v>57.98863223114472</c:v>
                </c:pt>
                <c:pt idx="53">
                  <c:v>44.105232052029407</c:v>
                </c:pt>
                <c:pt idx="54">
                  <c:v>32.421232712207299</c:v>
                </c:pt>
                <c:pt idx="55">
                  <c:v>28.348052919209735</c:v>
                </c:pt>
                <c:pt idx="56">
                  <c:v>31.524051376560958</c:v>
                </c:pt>
                <c:pt idx="57">
                  <c:v>36.093579211066519</c:v>
                </c:pt>
                <c:pt idx="58">
                  <c:v>35.096105558266956</c:v>
                </c:pt>
                <c:pt idx="59">
                  <c:v>25.682026872047917</c:v>
                </c:pt>
                <c:pt idx="60">
                  <c:v>11.253353873443523</c:v>
                </c:pt>
                <c:pt idx="61">
                  <c:v>-1.072127337586025</c:v>
                </c:pt>
                <c:pt idx="62">
                  <c:v>-5.7762609205267399</c:v>
                </c:pt>
                <c:pt idx="63">
                  <c:v>-3.0592277907168315</c:v>
                </c:pt>
                <c:pt idx="64">
                  <c:v>1.3194995216545422</c:v>
                </c:pt>
                <c:pt idx="65">
                  <c:v>0.35895371469116455</c:v>
                </c:pt>
                <c:pt idx="66">
                  <c:v>-8.9368109148825923</c:v>
                </c:pt>
                <c:pt idx="67">
                  <c:v>-23.308260796053851</c:v>
                </c:pt>
                <c:pt idx="68">
                  <c:v>-35.669504370943436</c:v>
                </c:pt>
                <c:pt idx="69">
                  <c:v>-40.399865697948613</c:v>
                </c:pt>
                <c:pt idx="70">
                  <c:v>-37.539472411143294</c:v>
                </c:pt>
                <c:pt idx="71">
                  <c:v>-32.750292447153377</c:v>
                </c:pt>
                <c:pt idx="72">
                  <c:v>-33.071789104517784</c:v>
                </c:pt>
                <c:pt idx="73">
                  <c:v>-41.646278258392002</c:v>
                </c:pt>
                <c:pt idx="74">
                  <c:v>-55.359804766808487</c:v>
                </c:pt>
                <c:pt idx="75">
                  <c:v>-67.163345842374028</c:v>
                </c:pt>
                <c:pt idx="76">
                  <c:v>-71.337942301071479</c:v>
                </c:pt>
                <c:pt idx="77">
                  <c:v>-67.765097583229348</c:v>
                </c:pt>
                <c:pt idx="78">
                  <c:v>-62.007911920063989</c:v>
                </c:pt>
                <c:pt idx="79">
                  <c:v>-61.142276480776857</c:v>
                </c:pt>
                <c:pt idx="80">
                  <c:v>-68.456698944761087</c:v>
                </c:pt>
                <c:pt idx="81">
                  <c:v>-80.985672662663717</c:v>
                </c:pt>
                <c:pt idx="82">
                  <c:v>-91.72181535609451</c:v>
                </c:pt>
                <c:pt idx="83">
                  <c:v>-94.851961179113857</c:v>
                </c:pt>
                <c:pt idx="84">
                  <c:v>-90.100264069300977</c:v>
                </c:pt>
                <c:pt idx="85">
                  <c:v>-82.929386347391358</c:v>
                </c:pt>
                <c:pt idx="86">
                  <c:v>-80.449282566410218</c:v>
                </c:pt>
                <c:pt idx="87">
                  <c:v>-86.094101486544389</c:v>
                </c:pt>
                <c:pt idx="88">
                  <c:v>-97.049260372270979</c:v>
                </c:pt>
                <c:pt idx="89">
                  <c:v>-106.35342679231471</c:v>
                </c:pt>
                <c:pt idx="90">
                  <c:v>-108.10298981998949</c:v>
                </c:pt>
                <c:pt idx="91">
                  <c:v>-101.86572607232517</c:v>
                </c:pt>
                <c:pt idx="92">
                  <c:v>-93.001941547686499</c:v>
                </c:pt>
                <c:pt idx="93">
                  <c:v>-88.652858564824143</c:v>
                </c:pt>
                <c:pt idx="94">
                  <c:v>-92.39721451332457</c:v>
                </c:pt>
                <c:pt idx="95">
                  <c:v>-101.57330710328417</c:v>
                </c:pt>
                <c:pt idx="96">
                  <c:v>-109.26978241178215</c:v>
                </c:pt>
                <c:pt idx="97">
                  <c:v>-109.49592026931458</c:v>
                </c:pt>
                <c:pt idx="98">
                  <c:v>-101.66368776150208</c:v>
                </c:pt>
                <c:pt idx="99">
                  <c:v>-91.028675224343303</c:v>
                </c:pt>
                <c:pt idx="100">
                  <c:v>-84.760061676977926</c:v>
                </c:pt>
                <c:pt idx="101">
                  <c:v>-86.579541971776436</c:v>
                </c:pt>
                <c:pt idx="102">
                  <c:v>-93.979661818441258</c:v>
                </c:pt>
                <c:pt idx="103">
                  <c:v>-100.10243128082007</c:v>
                </c:pt>
                <c:pt idx="104">
                  <c:v>-98.87287753262251</c:v>
                </c:pt>
                <c:pt idx="105">
                  <c:v>-89.547278213938299</c:v>
                </c:pt>
                <c:pt idx="106">
                  <c:v>-77.273674804460768</c:v>
                </c:pt>
                <c:pt idx="107">
                  <c:v>-69.245353081798697</c:v>
                </c:pt>
                <c:pt idx="108">
                  <c:v>-69.324740312720991</c:v>
                </c:pt>
                <c:pt idx="109">
                  <c:v>-75.159401269241684</c:v>
                </c:pt>
                <c:pt idx="110">
                  <c:v>-79.947552937390086</c:v>
                </c:pt>
                <c:pt idx="111">
                  <c:v>-77.532357210132275</c:v>
                </c:pt>
                <c:pt idx="112">
                  <c:v>-67.014095167484513</c:v>
                </c:pt>
                <c:pt idx="113">
                  <c:v>-53.429983404115845</c:v>
                </c:pt>
                <c:pt idx="114">
                  <c:v>-43.993066145108919</c:v>
                </c:pt>
                <c:pt idx="115">
                  <c:v>-42.703732739565659</c:v>
                </c:pt>
                <c:pt idx="116">
                  <c:v>-47.364797487716601</c:v>
                </c:pt>
                <c:pt idx="117">
                  <c:v>-51.233048195673092</c:v>
                </c:pt>
                <c:pt idx="118">
                  <c:v>-48.071771840988035</c:v>
                </c:pt>
                <c:pt idx="119">
                  <c:v>-36.824600441189183</c:v>
                </c:pt>
                <c:pt idx="120">
                  <c:v>-22.414298199312761</c:v>
                </c:pt>
                <c:pt idx="121">
                  <c:v>-12.068920850495083</c:v>
                </c:pt>
                <c:pt idx="122">
                  <c:v>-9.9236107893720149</c:v>
                </c:pt>
                <c:pt idx="123">
                  <c:v>-13.936234164881768</c:v>
                </c:pt>
                <c:pt idx="124">
                  <c:v>-17.424152933342867</c:v>
                </c:pt>
                <c:pt idx="125">
                  <c:v>-14.072497935497307</c:v>
                </c:pt>
                <c:pt idx="126">
                  <c:v>-2.6673874162492939</c:v>
                </c:pt>
                <c:pt idx="127">
                  <c:v>11.986705029643382</c:v>
                </c:pt>
                <c:pt idx="128">
                  <c:v>22.65171062670964</c:v>
                </c:pt>
                <c:pt idx="129">
                  <c:v>25.061229926723186</c:v>
                </c:pt>
                <c:pt idx="130">
                  <c:v>21.10281545306875</c:v>
                </c:pt>
                <c:pt idx="131">
                  <c:v>17.396729467436547</c:v>
                </c:pt>
                <c:pt idx="132">
                  <c:v>20.334386814228452</c:v>
                </c:pt>
                <c:pt idx="133">
                  <c:v>31.288091566593906</c:v>
                </c:pt>
                <c:pt idx="134">
                  <c:v>45.575536407337445</c:v>
                </c:pt>
                <c:pt idx="135">
                  <c:v>55.953712701834021</c:v>
                </c:pt>
                <c:pt idx="136">
                  <c:v>58.028568258528466</c:v>
                </c:pt>
                <c:pt idx="137">
                  <c:v>53.533638375286081</c:v>
                </c:pt>
                <c:pt idx="138">
                  <c:v>49.025029790798122</c:v>
                </c:pt>
                <c:pt idx="139">
                  <c:v>50.96901979335145</c:v>
                </c:pt>
                <c:pt idx="140">
                  <c:v>60.897104037395714</c:v>
                </c:pt>
                <c:pt idx="141">
                  <c:v>74.252869722623032</c:v>
                </c:pt>
                <c:pt idx="142">
                  <c:v>83.793330929221739</c:v>
                </c:pt>
                <c:pt idx="143">
                  <c:v>85.000311366543045</c:v>
                </c:pt>
                <c:pt idx="144">
                  <c:v>79.45380536966384</c:v>
                </c:pt>
                <c:pt idx="145">
                  <c:v>73.64382755701601</c:v>
                </c:pt>
                <c:pt idx="146">
                  <c:v>74.109584803280597</c:v>
                </c:pt>
                <c:pt idx="147">
                  <c:v>82.542218702506091</c:v>
                </c:pt>
                <c:pt idx="148">
                  <c:v>94.514617550281812</c:v>
                </c:pt>
                <c:pt idx="149">
                  <c:v>102.78849855086008</c:v>
                </c:pt>
                <c:pt idx="150">
                  <c:v>102.72484714513097</c:v>
                </c:pt>
                <c:pt idx="151">
                  <c:v>95.750343601718299</c:v>
                </c:pt>
                <c:pt idx="152">
                  <c:v>88.286661147040547</c:v>
                </c:pt>
                <c:pt idx="153">
                  <c:v>86.943602860378903</c:v>
                </c:pt>
                <c:pt idx="154">
                  <c:v>93.571948936306754</c:v>
                </c:pt>
                <c:pt idx="155">
                  <c:v>103.87683109625455</c:v>
                </c:pt>
                <c:pt idx="156">
                  <c:v>110.62893070696866</c:v>
                </c:pt>
                <c:pt idx="157">
                  <c:v>109.07130778608072</c:v>
                </c:pt>
                <c:pt idx="158">
                  <c:v>100.4771840693208</c:v>
                </c:pt>
                <c:pt idx="159">
                  <c:v>91.197215641496811</c:v>
                </c:pt>
                <c:pt idx="160">
                  <c:v>87.908961378966637</c:v>
                </c:pt>
                <c:pt idx="161">
                  <c:v>92.622270922723388</c:v>
                </c:pt>
                <c:pt idx="162">
                  <c:v>101.17690371007667</c:v>
                </c:pt>
                <c:pt idx="163">
                  <c:v>106.35626050806826</c:v>
                </c:pt>
                <c:pt idx="164">
                  <c:v>103.28793822655574</c:v>
                </c:pt>
                <c:pt idx="165">
                  <c:v>93.091116612533398</c:v>
                </c:pt>
                <c:pt idx="166">
                  <c:v>82.04227458287653</c:v>
                </c:pt>
                <c:pt idx="167">
                  <c:v>76.883330388612592</c:v>
                </c:pt>
                <c:pt idx="168">
                  <c:v>79.782030894601078</c:v>
                </c:pt>
                <c:pt idx="169">
                  <c:v>86.714555754258285</c:v>
                </c:pt>
                <c:pt idx="170">
                  <c:v>90.480249186657048</c:v>
                </c:pt>
                <c:pt idx="171">
                  <c:v>86.093241129713078</c:v>
                </c:pt>
                <c:pt idx="172">
                  <c:v>74.517641881543341</c:v>
                </c:pt>
                <c:pt idx="173">
                  <c:v>61.952114290313375</c:v>
                </c:pt>
                <c:pt idx="174">
                  <c:v>55.198998201480627</c:v>
                </c:pt>
                <c:pt idx="175">
                  <c:v>56.582185080083619</c:v>
                </c:pt>
                <c:pt idx="176">
                  <c:v>62.215505763639925</c:v>
                </c:pt>
                <c:pt idx="177">
                  <c:v>64.916979314158894</c:v>
                </c:pt>
                <c:pt idx="178">
                  <c:v>59.588846656477187</c:v>
                </c:pt>
                <c:pt idx="179">
                  <c:v>47.038735417625631</c:v>
                </c:pt>
                <c:pt idx="180">
                  <c:v>33.383442736274006</c:v>
                </c:pt>
                <c:pt idx="181">
                  <c:v>25.481327635923684</c:v>
                </c:pt>
                <c:pt idx="182">
                  <c:v>25.810177055342798</c:v>
                </c:pt>
                <c:pt idx="183">
                  <c:v>30.622232926124518</c:v>
                </c:pt>
                <c:pt idx="184">
                  <c:v>32.756525436295178</c:v>
                </c:pt>
                <c:pt idx="185">
                  <c:v>27.004671971384944</c:v>
                </c:pt>
                <c:pt idx="186">
                  <c:v>14.01613297296951</c:v>
                </c:pt>
                <c:pt idx="187">
                  <c:v>-0.17849772176889367</c:v>
                </c:pt>
                <c:pt idx="188">
                  <c:v>-8.669579282957832</c:v>
                </c:pt>
                <c:pt idx="189">
                  <c:v>-8.828039907580127</c:v>
                </c:pt>
                <c:pt idx="190">
                  <c:v>-4.262798115664669</c:v>
                </c:pt>
                <c:pt idx="191">
                  <c:v>-2.1117268770898274</c:v>
                </c:pt>
                <c:pt idx="192">
                  <c:v>-7.6927289378101591</c:v>
                </c:pt>
                <c:pt idx="193">
                  <c:v>-20.516310002632167</c:v>
                </c:pt>
                <c:pt idx="194">
                  <c:v>-34.642542343208135</c:v>
                </c:pt>
                <c:pt idx="195">
                  <c:v>-43.115408535533305</c:v>
                </c:pt>
                <c:pt idx="196">
                  <c:v>-43.157354167700888</c:v>
                </c:pt>
                <c:pt idx="197">
                  <c:v>-38.238189523829121</c:v>
                </c:pt>
                <c:pt idx="198">
                  <c:v>-35.470681790960697</c:v>
                </c:pt>
                <c:pt idx="199">
                  <c:v>-40.281135746959805</c:v>
                </c:pt>
                <c:pt idx="200">
                  <c:v>-52.341756424093305</c:v>
                </c:pt>
                <c:pt idx="201">
                  <c:v>-65.807687096196787</c:v>
                </c:pt>
                <c:pt idx="202">
                  <c:v>-73.681422312145912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BB-A842-91EB-6CF6C4871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0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'magnification factor'!$E$1:$E$203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0.12000000000000001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0.19999999999999998</c:v>
                </c:pt>
                <c:pt idx="11">
                  <c:v>0.21999999999999997</c:v>
                </c:pt>
                <c:pt idx="12">
                  <c:v>0.23999999999999996</c:v>
                </c:pt>
                <c:pt idx="13">
                  <c:v>0.25999999999999995</c:v>
                </c:pt>
                <c:pt idx="14">
                  <c:v>0.27999999999999997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0.36000000000000004</c:v>
                </c:pt>
                <c:pt idx="19">
                  <c:v>0.38000000000000006</c:v>
                </c:pt>
                <c:pt idx="20">
                  <c:v>0.40000000000000008</c:v>
                </c:pt>
                <c:pt idx="21">
                  <c:v>0.4200000000000001</c:v>
                </c:pt>
                <c:pt idx="22">
                  <c:v>0.44000000000000011</c:v>
                </c:pt>
                <c:pt idx="23">
                  <c:v>0.46000000000000013</c:v>
                </c:pt>
                <c:pt idx="24">
                  <c:v>0.48000000000000015</c:v>
                </c:pt>
                <c:pt idx="25">
                  <c:v>0.50000000000000011</c:v>
                </c:pt>
                <c:pt idx="26">
                  <c:v>0.52000000000000013</c:v>
                </c:pt>
                <c:pt idx="27">
                  <c:v>0.54000000000000015</c:v>
                </c:pt>
                <c:pt idx="28">
                  <c:v>0.56000000000000016</c:v>
                </c:pt>
                <c:pt idx="29">
                  <c:v>0.58000000000000018</c:v>
                </c:pt>
                <c:pt idx="30">
                  <c:v>0.6000000000000002</c:v>
                </c:pt>
                <c:pt idx="31">
                  <c:v>0.62000000000000022</c:v>
                </c:pt>
                <c:pt idx="32">
                  <c:v>0.64000000000000024</c:v>
                </c:pt>
                <c:pt idx="33">
                  <c:v>0.66000000000000025</c:v>
                </c:pt>
                <c:pt idx="34">
                  <c:v>0.68000000000000027</c:v>
                </c:pt>
                <c:pt idx="35">
                  <c:v>0.70000000000000029</c:v>
                </c:pt>
                <c:pt idx="36">
                  <c:v>0.72000000000000031</c:v>
                </c:pt>
                <c:pt idx="37">
                  <c:v>0.74000000000000032</c:v>
                </c:pt>
                <c:pt idx="38">
                  <c:v>0.76000000000000034</c:v>
                </c:pt>
                <c:pt idx="39">
                  <c:v>0.78000000000000036</c:v>
                </c:pt>
                <c:pt idx="40">
                  <c:v>0.80000000000000038</c:v>
                </c:pt>
                <c:pt idx="41">
                  <c:v>0.8200000000000004</c:v>
                </c:pt>
                <c:pt idx="42">
                  <c:v>0.84000000000000041</c:v>
                </c:pt>
                <c:pt idx="43">
                  <c:v>0.86000000000000043</c:v>
                </c:pt>
                <c:pt idx="44">
                  <c:v>0.88000000000000045</c:v>
                </c:pt>
                <c:pt idx="45">
                  <c:v>0.90000000000000047</c:v>
                </c:pt>
                <c:pt idx="46">
                  <c:v>0.92000000000000048</c:v>
                </c:pt>
                <c:pt idx="47">
                  <c:v>0.9400000000000005</c:v>
                </c:pt>
                <c:pt idx="48">
                  <c:v>0.96000000000000052</c:v>
                </c:pt>
                <c:pt idx="49">
                  <c:v>0.98000000000000054</c:v>
                </c:pt>
                <c:pt idx="50">
                  <c:v>1.0000000000000004</c:v>
                </c:pt>
                <c:pt idx="51">
                  <c:v>1.0200000000000005</c:v>
                </c:pt>
                <c:pt idx="52">
                  <c:v>1.0400000000000005</c:v>
                </c:pt>
                <c:pt idx="53">
                  <c:v>1.0600000000000005</c:v>
                </c:pt>
                <c:pt idx="54">
                  <c:v>1.0800000000000005</c:v>
                </c:pt>
                <c:pt idx="55">
                  <c:v>1.1000000000000005</c:v>
                </c:pt>
                <c:pt idx="56">
                  <c:v>1.1200000000000006</c:v>
                </c:pt>
                <c:pt idx="57">
                  <c:v>1.1400000000000006</c:v>
                </c:pt>
                <c:pt idx="58">
                  <c:v>1.1600000000000006</c:v>
                </c:pt>
                <c:pt idx="59">
                  <c:v>1.1800000000000006</c:v>
                </c:pt>
                <c:pt idx="60">
                  <c:v>1.2000000000000006</c:v>
                </c:pt>
                <c:pt idx="61">
                  <c:v>1.2200000000000006</c:v>
                </c:pt>
                <c:pt idx="62">
                  <c:v>1.2400000000000007</c:v>
                </c:pt>
                <c:pt idx="63">
                  <c:v>1.2600000000000007</c:v>
                </c:pt>
                <c:pt idx="64">
                  <c:v>1.2800000000000007</c:v>
                </c:pt>
                <c:pt idx="65">
                  <c:v>1.3000000000000007</c:v>
                </c:pt>
                <c:pt idx="66">
                  <c:v>1.3200000000000007</c:v>
                </c:pt>
                <c:pt idx="67">
                  <c:v>1.3400000000000007</c:v>
                </c:pt>
                <c:pt idx="68">
                  <c:v>1.3600000000000008</c:v>
                </c:pt>
                <c:pt idx="69">
                  <c:v>1.3800000000000008</c:v>
                </c:pt>
                <c:pt idx="70">
                  <c:v>1.4000000000000008</c:v>
                </c:pt>
                <c:pt idx="71">
                  <c:v>1.4200000000000008</c:v>
                </c:pt>
                <c:pt idx="72">
                  <c:v>1.4400000000000008</c:v>
                </c:pt>
                <c:pt idx="73">
                  <c:v>1.4600000000000009</c:v>
                </c:pt>
                <c:pt idx="74">
                  <c:v>1.4800000000000009</c:v>
                </c:pt>
                <c:pt idx="75">
                  <c:v>1.5000000000000009</c:v>
                </c:pt>
                <c:pt idx="76">
                  <c:v>1.5200000000000009</c:v>
                </c:pt>
                <c:pt idx="77">
                  <c:v>1.5400000000000009</c:v>
                </c:pt>
                <c:pt idx="78">
                  <c:v>1.5600000000000009</c:v>
                </c:pt>
                <c:pt idx="79">
                  <c:v>1.580000000000001</c:v>
                </c:pt>
                <c:pt idx="80">
                  <c:v>1.600000000000001</c:v>
                </c:pt>
                <c:pt idx="81">
                  <c:v>1.620000000000001</c:v>
                </c:pt>
                <c:pt idx="82">
                  <c:v>1.640000000000001</c:v>
                </c:pt>
                <c:pt idx="83">
                  <c:v>1.660000000000001</c:v>
                </c:pt>
                <c:pt idx="84">
                  <c:v>1.680000000000001</c:v>
                </c:pt>
                <c:pt idx="85">
                  <c:v>1.7000000000000011</c:v>
                </c:pt>
                <c:pt idx="86">
                  <c:v>1.7200000000000011</c:v>
                </c:pt>
                <c:pt idx="87">
                  <c:v>1.7400000000000011</c:v>
                </c:pt>
                <c:pt idx="88">
                  <c:v>1.7600000000000011</c:v>
                </c:pt>
                <c:pt idx="89">
                  <c:v>1.7800000000000011</c:v>
                </c:pt>
                <c:pt idx="90">
                  <c:v>1.8000000000000012</c:v>
                </c:pt>
                <c:pt idx="91">
                  <c:v>1.8200000000000012</c:v>
                </c:pt>
                <c:pt idx="92">
                  <c:v>1.8400000000000012</c:v>
                </c:pt>
                <c:pt idx="93">
                  <c:v>1.8600000000000012</c:v>
                </c:pt>
                <c:pt idx="94">
                  <c:v>1.8800000000000012</c:v>
                </c:pt>
                <c:pt idx="95">
                  <c:v>1.9000000000000012</c:v>
                </c:pt>
                <c:pt idx="96">
                  <c:v>1.9200000000000013</c:v>
                </c:pt>
                <c:pt idx="97">
                  <c:v>1.9400000000000013</c:v>
                </c:pt>
                <c:pt idx="98">
                  <c:v>1.9600000000000013</c:v>
                </c:pt>
                <c:pt idx="99">
                  <c:v>1.9800000000000013</c:v>
                </c:pt>
                <c:pt idx="100">
                  <c:v>2.0000000000000013</c:v>
                </c:pt>
                <c:pt idx="101">
                  <c:v>2.0200000000000014</c:v>
                </c:pt>
                <c:pt idx="102">
                  <c:v>2.0400000000000014</c:v>
                </c:pt>
                <c:pt idx="103">
                  <c:v>2.0600000000000014</c:v>
                </c:pt>
                <c:pt idx="104">
                  <c:v>2.0800000000000014</c:v>
                </c:pt>
                <c:pt idx="105">
                  <c:v>2.1000000000000014</c:v>
                </c:pt>
                <c:pt idx="106">
                  <c:v>2.1200000000000014</c:v>
                </c:pt>
                <c:pt idx="107">
                  <c:v>2.1400000000000015</c:v>
                </c:pt>
                <c:pt idx="108">
                  <c:v>2.1600000000000015</c:v>
                </c:pt>
                <c:pt idx="109">
                  <c:v>2.1800000000000015</c:v>
                </c:pt>
                <c:pt idx="110">
                  <c:v>2.2000000000000015</c:v>
                </c:pt>
                <c:pt idx="111">
                  <c:v>2.2200000000000015</c:v>
                </c:pt>
                <c:pt idx="112">
                  <c:v>2.2400000000000015</c:v>
                </c:pt>
                <c:pt idx="113">
                  <c:v>2.2600000000000016</c:v>
                </c:pt>
                <c:pt idx="114">
                  <c:v>2.2800000000000016</c:v>
                </c:pt>
                <c:pt idx="115">
                  <c:v>2.3000000000000016</c:v>
                </c:pt>
                <c:pt idx="116">
                  <c:v>2.3200000000000016</c:v>
                </c:pt>
                <c:pt idx="117">
                  <c:v>2.3400000000000016</c:v>
                </c:pt>
                <c:pt idx="118">
                  <c:v>2.3600000000000017</c:v>
                </c:pt>
                <c:pt idx="119">
                  <c:v>2.3800000000000017</c:v>
                </c:pt>
                <c:pt idx="120">
                  <c:v>2.4000000000000017</c:v>
                </c:pt>
                <c:pt idx="121">
                  <c:v>2.4200000000000017</c:v>
                </c:pt>
                <c:pt idx="122">
                  <c:v>2.4400000000000017</c:v>
                </c:pt>
                <c:pt idx="123">
                  <c:v>2.4600000000000017</c:v>
                </c:pt>
                <c:pt idx="124">
                  <c:v>2.4800000000000018</c:v>
                </c:pt>
                <c:pt idx="125">
                  <c:v>2.5000000000000018</c:v>
                </c:pt>
                <c:pt idx="126">
                  <c:v>2.5200000000000018</c:v>
                </c:pt>
                <c:pt idx="127">
                  <c:v>2.5400000000000018</c:v>
                </c:pt>
                <c:pt idx="128">
                  <c:v>2.5600000000000018</c:v>
                </c:pt>
                <c:pt idx="129">
                  <c:v>2.5800000000000018</c:v>
                </c:pt>
                <c:pt idx="130">
                  <c:v>2.6000000000000019</c:v>
                </c:pt>
                <c:pt idx="131">
                  <c:v>2.6200000000000019</c:v>
                </c:pt>
                <c:pt idx="132">
                  <c:v>2.6400000000000019</c:v>
                </c:pt>
                <c:pt idx="133">
                  <c:v>2.6600000000000019</c:v>
                </c:pt>
                <c:pt idx="134">
                  <c:v>2.6800000000000019</c:v>
                </c:pt>
                <c:pt idx="135">
                  <c:v>2.700000000000002</c:v>
                </c:pt>
                <c:pt idx="136">
                  <c:v>2.720000000000002</c:v>
                </c:pt>
                <c:pt idx="137">
                  <c:v>2.740000000000002</c:v>
                </c:pt>
                <c:pt idx="138">
                  <c:v>2.760000000000002</c:v>
                </c:pt>
                <c:pt idx="139">
                  <c:v>2.780000000000002</c:v>
                </c:pt>
                <c:pt idx="140">
                  <c:v>2.800000000000002</c:v>
                </c:pt>
                <c:pt idx="141">
                  <c:v>2.8200000000000021</c:v>
                </c:pt>
                <c:pt idx="142">
                  <c:v>2.8400000000000021</c:v>
                </c:pt>
                <c:pt idx="143">
                  <c:v>2.8600000000000021</c:v>
                </c:pt>
                <c:pt idx="144">
                  <c:v>2.8800000000000021</c:v>
                </c:pt>
                <c:pt idx="145">
                  <c:v>2.9000000000000021</c:v>
                </c:pt>
                <c:pt idx="146">
                  <c:v>2.9200000000000021</c:v>
                </c:pt>
                <c:pt idx="147">
                  <c:v>2.9400000000000022</c:v>
                </c:pt>
                <c:pt idx="148">
                  <c:v>2.9600000000000022</c:v>
                </c:pt>
                <c:pt idx="149">
                  <c:v>2.9800000000000022</c:v>
                </c:pt>
                <c:pt idx="150">
                  <c:v>3.0000000000000022</c:v>
                </c:pt>
                <c:pt idx="151">
                  <c:v>3.0200000000000022</c:v>
                </c:pt>
                <c:pt idx="152">
                  <c:v>3.0400000000000023</c:v>
                </c:pt>
                <c:pt idx="153">
                  <c:v>3.0600000000000023</c:v>
                </c:pt>
                <c:pt idx="154">
                  <c:v>3.0800000000000023</c:v>
                </c:pt>
                <c:pt idx="155">
                  <c:v>3.1000000000000023</c:v>
                </c:pt>
                <c:pt idx="156">
                  <c:v>3.1200000000000023</c:v>
                </c:pt>
                <c:pt idx="157">
                  <c:v>3.1400000000000023</c:v>
                </c:pt>
                <c:pt idx="158">
                  <c:v>3.1600000000000024</c:v>
                </c:pt>
                <c:pt idx="159">
                  <c:v>3.1800000000000024</c:v>
                </c:pt>
                <c:pt idx="160">
                  <c:v>3.2000000000000024</c:v>
                </c:pt>
                <c:pt idx="161">
                  <c:v>3.2200000000000024</c:v>
                </c:pt>
                <c:pt idx="162">
                  <c:v>3.2400000000000024</c:v>
                </c:pt>
                <c:pt idx="163">
                  <c:v>3.2600000000000025</c:v>
                </c:pt>
                <c:pt idx="164">
                  <c:v>3.2800000000000025</c:v>
                </c:pt>
                <c:pt idx="165">
                  <c:v>3.3000000000000025</c:v>
                </c:pt>
                <c:pt idx="166">
                  <c:v>3.3200000000000025</c:v>
                </c:pt>
                <c:pt idx="167">
                  <c:v>3.3400000000000025</c:v>
                </c:pt>
                <c:pt idx="168">
                  <c:v>3.3600000000000025</c:v>
                </c:pt>
                <c:pt idx="169">
                  <c:v>3.3800000000000026</c:v>
                </c:pt>
                <c:pt idx="170">
                  <c:v>3.4000000000000026</c:v>
                </c:pt>
                <c:pt idx="171">
                  <c:v>3.4200000000000026</c:v>
                </c:pt>
                <c:pt idx="172">
                  <c:v>3.4400000000000026</c:v>
                </c:pt>
                <c:pt idx="173">
                  <c:v>3.4600000000000026</c:v>
                </c:pt>
                <c:pt idx="174">
                  <c:v>3.4800000000000026</c:v>
                </c:pt>
                <c:pt idx="175">
                  <c:v>3.5000000000000027</c:v>
                </c:pt>
                <c:pt idx="176">
                  <c:v>3.5200000000000027</c:v>
                </c:pt>
                <c:pt idx="177">
                  <c:v>3.5400000000000027</c:v>
                </c:pt>
                <c:pt idx="178">
                  <c:v>3.5600000000000027</c:v>
                </c:pt>
                <c:pt idx="179">
                  <c:v>3.5800000000000027</c:v>
                </c:pt>
                <c:pt idx="180">
                  <c:v>3.6000000000000028</c:v>
                </c:pt>
                <c:pt idx="181">
                  <c:v>3.6200000000000028</c:v>
                </c:pt>
                <c:pt idx="182">
                  <c:v>3.6400000000000028</c:v>
                </c:pt>
                <c:pt idx="183">
                  <c:v>3.6600000000000028</c:v>
                </c:pt>
                <c:pt idx="184">
                  <c:v>3.6800000000000028</c:v>
                </c:pt>
                <c:pt idx="185">
                  <c:v>3.7000000000000028</c:v>
                </c:pt>
                <c:pt idx="186">
                  <c:v>3.7200000000000029</c:v>
                </c:pt>
                <c:pt idx="187">
                  <c:v>3.7400000000000029</c:v>
                </c:pt>
                <c:pt idx="188">
                  <c:v>3.7600000000000029</c:v>
                </c:pt>
                <c:pt idx="189">
                  <c:v>3.7800000000000029</c:v>
                </c:pt>
                <c:pt idx="190">
                  <c:v>3.8000000000000029</c:v>
                </c:pt>
                <c:pt idx="191">
                  <c:v>3.8200000000000029</c:v>
                </c:pt>
                <c:pt idx="192">
                  <c:v>3.840000000000003</c:v>
                </c:pt>
                <c:pt idx="193">
                  <c:v>3.860000000000003</c:v>
                </c:pt>
                <c:pt idx="194">
                  <c:v>3.880000000000003</c:v>
                </c:pt>
                <c:pt idx="195">
                  <c:v>3.900000000000003</c:v>
                </c:pt>
                <c:pt idx="196">
                  <c:v>3.920000000000003</c:v>
                </c:pt>
                <c:pt idx="197">
                  <c:v>3.9400000000000031</c:v>
                </c:pt>
                <c:pt idx="198">
                  <c:v>3.9600000000000031</c:v>
                </c:pt>
                <c:pt idx="199">
                  <c:v>3.9800000000000031</c:v>
                </c:pt>
                <c:pt idx="200">
                  <c:v>4.0000000000000027</c:v>
                </c:pt>
                <c:pt idx="201">
                  <c:v>4.0200000000000022</c:v>
                </c:pt>
                <c:pt idx="202">
                  <c:v>4.0400000000000018</c:v>
                </c:pt>
              </c:numCache>
            </c:numRef>
          </c:xVal>
          <c:yVal>
            <c:numRef>
              <c:f>'magnification factor'!$F$1:$F$203</c:f>
              <c:numCache>
                <c:formatCode>General</c:formatCode>
                <c:ptCount val="203"/>
                <c:pt idx="0">
                  <c:v>1</c:v>
                </c:pt>
                <c:pt idx="1">
                  <c:v>1.0004001600640255</c:v>
                </c:pt>
                <c:pt idx="2">
                  <c:v>1.0016025641025641</c:v>
                </c:pt>
                <c:pt idx="3">
                  <c:v>1.0036130068245686</c:v>
                </c:pt>
                <c:pt idx="4">
                  <c:v>1.0064412238325282</c:v>
                </c:pt>
                <c:pt idx="5">
                  <c:v>1.0101010101010102</c:v>
                </c:pt>
                <c:pt idx="6">
                  <c:v>1.0146103896103895</c:v>
                </c:pt>
                <c:pt idx="7">
                  <c:v>1.0199918400652794</c:v>
                </c:pt>
                <c:pt idx="8">
                  <c:v>1.0262725779967159</c:v>
                </c:pt>
                <c:pt idx="9">
                  <c:v>1.0334849111202977</c:v>
                </c:pt>
                <c:pt idx="10">
                  <c:v>1.0416666666666667</c:v>
                </c:pt>
                <c:pt idx="11">
                  <c:v>1.0508617065994115</c:v>
                </c:pt>
                <c:pt idx="12">
                  <c:v>1.0611205432937181</c:v>
                </c:pt>
                <c:pt idx="13">
                  <c:v>1.0725010725010724</c:v>
                </c:pt>
                <c:pt idx="14">
                  <c:v>1.0850694444444444</c:v>
                </c:pt>
                <c:pt idx="15">
                  <c:v>1.0989010989010988</c:v>
                </c:pt>
                <c:pt idx="16">
                  <c:v>1.1140819964349378</c:v>
                </c:pt>
                <c:pt idx="17">
                  <c:v>1.1307100859339665</c:v>
                </c:pt>
                <c:pt idx="18">
                  <c:v>1.1488970588235294</c:v>
                </c:pt>
                <c:pt idx="19">
                  <c:v>1.168770453482936</c:v>
                </c:pt>
                <c:pt idx="20">
                  <c:v>1.1904761904761905</c:v>
                </c:pt>
                <c:pt idx="21">
                  <c:v>1.2141816415735796</c:v>
                </c:pt>
                <c:pt idx="22">
                  <c:v>1.2400793650793653</c:v>
                </c:pt>
                <c:pt idx="23">
                  <c:v>1.2683916793505836</c:v>
                </c:pt>
                <c:pt idx="24">
                  <c:v>1.2993762993762996</c:v>
                </c:pt>
                <c:pt idx="25">
                  <c:v>1.3333333333333335</c:v>
                </c:pt>
                <c:pt idx="26">
                  <c:v>1.3706140350877196</c:v>
                </c:pt>
                <c:pt idx="27">
                  <c:v>1.4116318464144553</c:v>
                </c:pt>
                <c:pt idx="28">
                  <c:v>1.4568764568764572</c:v>
                </c:pt>
                <c:pt idx="29">
                  <c:v>1.5069318866787227</c:v>
                </c:pt>
                <c:pt idx="30">
                  <c:v>1.5625000000000009</c:v>
                </c:pt>
                <c:pt idx="31">
                  <c:v>1.6244314489928533</c:v>
                </c:pt>
                <c:pt idx="32">
                  <c:v>1.6937669376693776</c:v>
                </c:pt>
                <c:pt idx="33">
                  <c:v>1.771793054571227</c:v>
                </c:pt>
                <c:pt idx="34">
                  <c:v>1.8601190476190488</c:v>
                </c:pt>
                <c:pt idx="35">
                  <c:v>1.9607843137254919</c:v>
                </c:pt>
                <c:pt idx="36">
                  <c:v>2.0764119601328921</c:v>
                </c:pt>
                <c:pt idx="37">
                  <c:v>2.2104332449160062</c:v>
                </c:pt>
                <c:pt idx="38">
                  <c:v>2.3674242424242458</c:v>
                </c:pt>
                <c:pt idx="39">
                  <c:v>2.5536261491317709</c:v>
                </c:pt>
                <c:pt idx="40">
                  <c:v>2.7777777777777821</c:v>
                </c:pt>
                <c:pt idx="41">
                  <c:v>3.0525030525030585</c:v>
                </c:pt>
                <c:pt idx="42">
                  <c:v>3.3967391304347903</c:v>
                </c:pt>
                <c:pt idx="43">
                  <c:v>3.8402457757296569</c:v>
                </c:pt>
                <c:pt idx="44">
                  <c:v>4.4326241134751925</c:v>
                </c:pt>
                <c:pt idx="56">
                  <c:v>-3.9308176100628733</c:v>
                </c:pt>
                <c:pt idx="57">
                  <c:v>-3.337783711615474</c:v>
                </c:pt>
                <c:pt idx="58">
                  <c:v>-2.8935185185185062</c:v>
                </c:pt>
                <c:pt idx="59">
                  <c:v>-2.548419979612631</c:v>
                </c:pt>
                <c:pt idx="60">
                  <c:v>-2.2727272727272649</c:v>
                </c:pt>
                <c:pt idx="61">
                  <c:v>-2.0475020475020411</c:v>
                </c:pt>
                <c:pt idx="62">
                  <c:v>-1.8601190476190419</c:v>
                </c:pt>
                <c:pt idx="63">
                  <c:v>-1.7018379850238208</c:v>
                </c:pt>
                <c:pt idx="64">
                  <c:v>-1.566416040100246</c:v>
                </c:pt>
                <c:pt idx="65">
                  <c:v>-1.4492753623188366</c:v>
                </c:pt>
                <c:pt idx="66">
                  <c:v>-1.3469827586206862</c:v>
                </c:pt>
                <c:pt idx="67">
                  <c:v>-1.2569130216189006</c:v>
                </c:pt>
                <c:pt idx="68">
                  <c:v>-1.1770244821092248</c:v>
                </c:pt>
                <c:pt idx="69">
                  <c:v>-1.1057054400707627</c:v>
                </c:pt>
                <c:pt idx="70">
                  <c:v>-1.0416666666666643</c:v>
                </c:pt>
                <c:pt idx="71">
                  <c:v>-0.98386462022825449</c:v>
                </c:pt>
                <c:pt idx="72">
                  <c:v>-0.93144560357674888</c:v>
                </c:pt>
                <c:pt idx="73">
                  <c:v>-0.8837044892188034</c:v>
                </c:pt>
                <c:pt idx="74">
                  <c:v>-0.84005376344085836</c:v>
                </c:pt>
                <c:pt idx="75">
                  <c:v>-0.79999999999999827</c:v>
                </c:pt>
                <c:pt idx="76">
                  <c:v>-0.76312576312576152</c:v>
                </c:pt>
                <c:pt idx="77">
                  <c:v>-0.72907553222513688</c:v>
                </c:pt>
                <c:pt idx="78">
                  <c:v>-0.69754464285714146</c:v>
                </c:pt>
                <c:pt idx="79">
                  <c:v>-0.66827051590483688</c:v>
                </c:pt>
                <c:pt idx="80">
                  <c:v>-0.64102564102563975</c:v>
                </c:pt>
                <c:pt idx="81">
                  <c:v>-0.615611918246736</c:v>
                </c:pt>
                <c:pt idx="82">
                  <c:v>-0.59185606060605955</c:v>
                </c:pt>
                <c:pt idx="83">
                  <c:v>-0.56960583276372645</c:v>
                </c:pt>
                <c:pt idx="84">
                  <c:v>-0.5487269534679533</c:v>
                </c:pt>
                <c:pt idx="85">
                  <c:v>-0.52910052910052807</c:v>
                </c:pt>
                <c:pt idx="86">
                  <c:v>-0.51062091503267881</c:v>
                </c:pt>
                <c:pt idx="87">
                  <c:v>-0.49319392385085725</c:v>
                </c:pt>
                <c:pt idx="88">
                  <c:v>-0.47673531655224932</c:v>
                </c:pt>
                <c:pt idx="89">
                  <c:v>-0.46116952591772647</c:v>
                </c:pt>
                <c:pt idx="90">
                  <c:v>-0.44642857142857056</c:v>
                </c:pt>
                <c:pt idx="91">
                  <c:v>-0.43245113302196775</c:v>
                </c:pt>
                <c:pt idx="92">
                  <c:v>-0.41918175720992551</c:v>
                </c:pt>
                <c:pt idx="93">
                  <c:v>-0.40657017401203377</c:v>
                </c:pt>
                <c:pt idx="94">
                  <c:v>-0.39457070707070635</c:v>
                </c:pt>
                <c:pt idx="95">
                  <c:v>-0.38314176245210657</c:v>
                </c:pt>
                <c:pt idx="96">
                  <c:v>-0.37224538415723579</c:v>
                </c:pt>
                <c:pt idx="97">
                  <c:v>-0.36184686640613622</c:v>
                </c:pt>
                <c:pt idx="98">
                  <c:v>-0.35191441441441379</c:v>
                </c:pt>
                <c:pt idx="99">
                  <c:v>-0.34241884673332357</c:v>
                </c:pt>
                <c:pt idx="100">
                  <c:v>-0.33333333333333276</c:v>
                </c:pt>
                <c:pt idx="101">
                  <c:v>-0.32463316452408719</c:v>
                </c:pt>
                <c:pt idx="102">
                  <c:v>-0.3162955465587039</c:v>
                </c:pt>
                <c:pt idx="103">
                  <c:v>-0.30829942039708907</c:v>
                </c:pt>
                <c:pt idx="104">
                  <c:v>-0.30062530062530007</c:v>
                </c:pt>
                <c:pt idx="105">
                  <c:v>-0.29325513196480885</c:v>
                </c:pt>
                <c:pt idx="106">
                  <c:v>-0.28617216117216071</c:v>
                </c:pt>
                <c:pt idx="107">
                  <c:v>-0.27936082243826077</c:v>
                </c:pt>
                <c:pt idx="108">
                  <c:v>-0.27280663465735439</c:v>
                </c:pt>
                <c:pt idx="109">
                  <c:v>-0.26649610915680583</c:v>
                </c:pt>
                <c:pt idx="110">
                  <c:v>-0.26041666666666619</c:v>
                </c:pt>
                <c:pt idx="111">
                  <c:v>-0.25455656246817998</c:v>
                </c:pt>
                <c:pt idx="112">
                  <c:v>-0.24890481879729148</c:v>
                </c:pt>
                <c:pt idx="113">
                  <c:v>-0.24345116369656206</c:v>
                </c:pt>
                <c:pt idx="114">
                  <c:v>-0.23818597560975568</c:v>
                </c:pt>
                <c:pt idx="115">
                  <c:v>-0.2331002331002327</c:v>
                </c:pt>
                <c:pt idx="116">
                  <c:v>-0.22818546914932417</c:v>
                </c:pt>
                <c:pt idx="117">
                  <c:v>-0.22343372955581334</c:v>
                </c:pt>
                <c:pt idx="118">
                  <c:v>-0.21883753501400524</c:v>
                </c:pt>
                <c:pt idx="119">
                  <c:v>-0.21438984649686957</c:v>
                </c:pt>
                <c:pt idx="120">
                  <c:v>-0.21008403361344505</c:v>
                </c:pt>
                <c:pt idx="121">
                  <c:v>-0.20591384564698098</c:v>
                </c:pt>
                <c:pt idx="122">
                  <c:v>-0.20187338501291954</c:v>
                </c:pt>
                <c:pt idx="123">
                  <c:v>-0.19795708290442598</c:v>
                </c:pt>
                <c:pt idx="124">
                  <c:v>-0.1941596769182973</c:v>
                </c:pt>
                <c:pt idx="125">
                  <c:v>-0.19047619047619016</c:v>
                </c:pt>
                <c:pt idx="126">
                  <c:v>-0.18690191387559776</c:v>
                </c:pt>
                <c:pt idx="127">
                  <c:v>-0.18343238682221702</c:v>
                </c:pt>
                <c:pt idx="128">
                  <c:v>-0.18006338231057303</c:v>
                </c:pt>
                <c:pt idx="129">
                  <c:v>-0.1767908917332576</c:v>
                </c:pt>
                <c:pt idx="130">
                  <c:v>-0.17361111111111083</c:v>
                </c:pt>
                <c:pt idx="131">
                  <c:v>-0.17052042834731573</c:v>
                </c:pt>
                <c:pt idx="132">
                  <c:v>-0.16751541141785015</c:v>
                </c:pt>
                <c:pt idx="133">
                  <c:v>-0.16459279741918464</c:v>
                </c:pt>
                <c:pt idx="134">
                  <c:v>-0.16174948240165604</c:v>
                </c:pt>
                <c:pt idx="135">
                  <c:v>-0.15898251192368812</c:v>
                </c:pt>
                <c:pt idx="136">
                  <c:v>-0.15628907226806676</c:v>
                </c:pt>
                <c:pt idx="137">
                  <c:v>-0.1536664822668877</c:v>
                </c:pt>
                <c:pt idx="138">
                  <c:v>-0.15111218568665352</c:v>
                </c:pt>
                <c:pt idx="139">
                  <c:v>-0.14862374412936186</c:v>
                </c:pt>
                <c:pt idx="140">
                  <c:v>-0.14619883040935649</c:v>
                </c:pt>
                <c:pt idx="141">
                  <c:v>-0.14383522236925356</c:v>
                </c:pt>
                <c:pt idx="142">
                  <c:v>-0.14153079710144903</c:v>
                </c:pt>
                <c:pt idx="143">
                  <c:v>-0.13928352554459836</c:v>
                </c:pt>
                <c:pt idx="144">
                  <c:v>-0.13709146742706713</c:v>
                </c:pt>
                <c:pt idx="145">
                  <c:v>-0.13495276653171367</c:v>
                </c:pt>
                <c:pt idx="146">
                  <c:v>-0.13286564625850317</c:v>
                </c:pt>
                <c:pt idx="147">
                  <c:v>-0.13082840546339397</c:v>
                </c:pt>
                <c:pt idx="148">
                  <c:v>-0.12883941455370004</c:v>
                </c:pt>
                <c:pt idx="149">
                  <c:v>-0.12689711182173474</c:v>
                </c:pt>
                <c:pt idx="150">
                  <c:v>-0.12499999999999978</c:v>
                </c:pt>
                <c:pt idx="151">
                  <c:v>-0.12314664302251099</c:v>
                </c:pt>
                <c:pt idx="152">
                  <c:v>-0.12133566297806231</c:v>
                </c:pt>
                <c:pt idx="153">
                  <c:v>-0.11956573724233563</c:v>
                </c:pt>
                <c:pt idx="154">
                  <c:v>-0.11783559577677205</c:v>
                </c:pt>
                <c:pt idx="155">
                  <c:v>-0.11614401858304278</c:v>
                </c:pt>
                <c:pt idx="156">
                  <c:v>-0.11448983330280252</c:v>
                </c:pt>
                <c:pt idx="157">
                  <c:v>-0.11287191295318054</c:v>
                </c:pt>
                <c:pt idx="158">
                  <c:v>-0.11128917378917359</c:v>
                </c:pt>
                <c:pt idx="159">
                  <c:v>-0.10974057328475466</c:v>
                </c:pt>
                <c:pt idx="160">
                  <c:v>-0.10822510822510803</c:v>
                </c:pt>
                <c:pt idx="161">
                  <c:v>-0.10674181290295016</c:v>
                </c:pt>
                <c:pt idx="162">
                  <c:v>-0.10528975741239874</c:v>
                </c:pt>
                <c:pt idx="163">
                  <c:v>-0.10386804603431783</c:v>
                </c:pt>
                <c:pt idx="164">
                  <c:v>-0.10247581570749287</c:v>
                </c:pt>
                <c:pt idx="165">
                  <c:v>-0.10111223458038406</c:v>
                </c:pt>
                <c:pt idx="166">
                  <c:v>-9.9776500638569438E-2</c:v>
                </c:pt>
                <c:pt idx="167">
                  <c:v>-9.8467840403324111E-2</c:v>
                </c:pt>
                <c:pt idx="168">
                  <c:v>-9.7185507697092041E-2</c:v>
                </c:pt>
                <c:pt idx="169">
                  <c:v>-9.5928782471892696E-2</c:v>
                </c:pt>
                <c:pt idx="170">
                  <c:v>-9.469696969696953E-2</c:v>
                </c:pt>
                <c:pt idx="171">
                  <c:v>-9.3489398302232365E-2</c:v>
                </c:pt>
                <c:pt idx="172">
                  <c:v>-9.2305420174272471E-2</c:v>
                </c:pt>
                <c:pt idx="173">
                  <c:v>-9.1144409201939405E-2</c:v>
                </c:pt>
                <c:pt idx="174">
                  <c:v>-9.0005760368663451E-2</c:v>
                </c:pt>
                <c:pt idx="175">
                  <c:v>-8.888888888888874E-2</c:v>
                </c:pt>
                <c:pt idx="176">
                  <c:v>-8.7793229386149599E-2</c:v>
                </c:pt>
                <c:pt idx="177">
                  <c:v>-8.6718235110478895E-2</c:v>
                </c:pt>
                <c:pt idx="178">
                  <c:v>-8.566337719298231E-2</c:v>
                </c:pt>
                <c:pt idx="179">
                  <c:v>-8.4628143935547073E-2</c:v>
                </c:pt>
                <c:pt idx="180">
                  <c:v>-8.3612040133779125E-2</c:v>
                </c:pt>
                <c:pt idx="181">
                  <c:v>-8.2614586431380185E-2</c:v>
                </c:pt>
                <c:pt idx="182">
                  <c:v>-8.1635318704284088E-2</c:v>
                </c:pt>
                <c:pt idx="183">
                  <c:v>-8.0673787472974143E-2</c:v>
                </c:pt>
                <c:pt idx="184">
                  <c:v>-7.9729557341497517E-2</c:v>
                </c:pt>
                <c:pt idx="185">
                  <c:v>-7.8802206461780794E-2</c:v>
                </c:pt>
                <c:pt idx="186">
                  <c:v>-7.7891326021934063E-2</c:v>
                </c:pt>
                <c:pt idx="187">
                  <c:v>-7.6996519757306842E-2</c:v>
                </c:pt>
                <c:pt idx="188">
                  <c:v>-7.6117403483132257E-2</c:v>
                </c:pt>
                <c:pt idx="189">
                  <c:v>-7.5253604647662495E-2</c:v>
                </c:pt>
                <c:pt idx="190">
                  <c:v>-7.4404761904761779E-2</c:v>
                </c:pt>
                <c:pt idx="191">
                  <c:v>-7.3570524704982071E-2</c:v>
                </c:pt>
                <c:pt idx="192">
                  <c:v>-7.2750552904201946E-2</c:v>
                </c:pt>
                <c:pt idx="193">
                  <c:v>-7.1944516388960711E-2</c:v>
                </c:pt>
                <c:pt idx="194">
                  <c:v>-7.1152094717668368E-2</c:v>
                </c:pt>
                <c:pt idx="195">
                  <c:v>-7.0372976776917548E-2</c:v>
                </c:pt>
                <c:pt idx="196">
                  <c:v>-6.9606860452166047E-2</c:v>
                </c:pt>
                <c:pt idx="197">
                  <c:v>-6.8853452312098815E-2</c:v>
                </c:pt>
                <c:pt idx="198">
                  <c:v>-6.8112467306015584E-2</c:v>
                </c:pt>
                <c:pt idx="199">
                  <c:v>-6.7383628473625945E-2</c:v>
                </c:pt>
                <c:pt idx="200">
                  <c:v>-6.6666666666666569E-2</c:v>
                </c:pt>
                <c:pt idx="201">
                  <c:v>-6.5961320281786681E-2</c:v>
                </c:pt>
                <c:pt idx="202">
                  <c:v>-6.5267335004177043E-2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ACC-CD4E-8746-5B1851B53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  <c:max val="4"/>
          <c:min val="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in"/>
        <c:minorTickMark val="none"/>
        <c:tickLblPos val="nextTo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1"/>
          <c:order val="0"/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beats!$H$1:$H$630</c:f>
              <c:numCache>
                <c:formatCode>General</c:formatCode>
                <c:ptCount val="630"/>
                <c:pt idx="0">
                  <c:v>0</c:v>
                </c:pt>
                <c:pt idx="1">
                  <c:v>4.4999999999999998E-2</c:v>
                </c:pt>
                <c:pt idx="2">
                  <c:v>0.09</c:v>
                </c:pt>
                <c:pt idx="3">
                  <c:v>0.13500000000000001</c:v>
                </c:pt>
                <c:pt idx="4">
                  <c:v>0.18</c:v>
                </c:pt>
                <c:pt idx="5">
                  <c:v>0.22499999999999998</c:v>
                </c:pt>
                <c:pt idx="6">
                  <c:v>0.26999999999999996</c:v>
                </c:pt>
                <c:pt idx="7">
                  <c:v>0.31499999999999995</c:v>
                </c:pt>
                <c:pt idx="8">
                  <c:v>0.35999999999999993</c:v>
                </c:pt>
                <c:pt idx="9">
                  <c:v>0.40499999999999992</c:v>
                </c:pt>
                <c:pt idx="10">
                  <c:v>0.4499999999999999</c:v>
                </c:pt>
                <c:pt idx="11">
                  <c:v>0.49499999999999988</c:v>
                </c:pt>
                <c:pt idx="12">
                  <c:v>0.53999999999999992</c:v>
                </c:pt>
                <c:pt idx="13">
                  <c:v>0.58499999999999996</c:v>
                </c:pt>
                <c:pt idx="14">
                  <c:v>0.63</c:v>
                </c:pt>
                <c:pt idx="15">
                  <c:v>0.67500000000000004</c:v>
                </c:pt>
                <c:pt idx="16">
                  <c:v>0.72000000000000008</c:v>
                </c:pt>
                <c:pt idx="17">
                  <c:v>0.76500000000000012</c:v>
                </c:pt>
                <c:pt idx="18">
                  <c:v>0.81000000000000016</c:v>
                </c:pt>
                <c:pt idx="19">
                  <c:v>0.8550000000000002</c:v>
                </c:pt>
                <c:pt idx="20">
                  <c:v>0.90000000000000024</c:v>
                </c:pt>
                <c:pt idx="21">
                  <c:v>0.94500000000000028</c:v>
                </c:pt>
                <c:pt idx="22">
                  <c:v>0.99000000000000032</c:v>
                </c:pt>
                <c:pt idx="23">
                  <c:v>1.0350000000000004</c:v>
                </c:pt>
                <c:pt idx="24">
                  <c:v>1.0800000000000003</c:v>
                </c:pt>
                <c:pt idx="25">
                  <c:v>1.1250000000000002</c:v>
                </c:pt>
                <c:pt idx="26">
                  <c:v>1.1700000000000002</c:v>
                </c:pt>
                <c:pt idx="27">
                  <c:v>1.2150000000000001</c:v>
                </c:pt>
                <c:pt idx="28">
                  <c:v>1.26</c:v>
                </c:pt>
                <c:pt idx="29">
                  <c:v>1.3049999999999999</c:v>
                </c:pt>
                <c:pt idx="30">
                  <c:v>1.3499999999999999</c:v>
                </c:pt>
                <c:pt idx="31">
                  <c:v>1.3949999999999998</c:v>
                </c:pt>
                <c:pt idx="32">
                  <c:v>1.4399999999999997</c:v>
                </c:pt>
                <c:pt idx="33">
                  <c:v>1.4849999999999997</c:v>
                </c:pt>
                <c:pt idx="34">
                  <c:v>1.5299999999999996</c:v>
                </c:pt>
                <c:pt idx="35">
                  <c:v>1.5749999999999995</c:v>
                </c:pt>
                <c:pt idx="36">
                  <c:v>1.6199999999999994</c:v>
                </c:pt>
                <c:pt idx="37">
                  <c:v>1.6649999999999994</c:v>
                </c:pt>
                <c:pt idx="38">
                  <c:v>1.7099999999999993</c:v>
                </c:pt>
                <c:pt idx="39">
                  <c:v>1.7549999999999992</c:v>
                </c:pt>
                <c:pt idx="40">
                  <c:v>1.7999999999999992</c:v>
                </c:pt>
                <c:pt idx="41">
                  <c:v>1.8449999999999991</c:v>
                </c:pt>
                <c:pt idx="42">
                  <c:v>1.889999999999999</c:v>
                </c:pt>
                <c:pt idx="43">
                  <c:v>1.9349999999999989</c:v>
                </c:pt>
                <c:pt idx="44">
                  <c:v>1.9799999999999989</c:v>
                </c:pt>
                <c:pt idx="45">
                  <c:v>2.024999999999999</c:v>
                </c:pt>
                <c:pt idx="46">
                  <c:v>2.069999999999999</c:v>
                </c:pt>
                <c:pt idx="47">
                  <c:v>2.1149999999999989</c:v>
                </c:pt>
                <c:pt idx="48">
                  <c:v>2.1599999999999988</c:v>
                </c:pt>
                <c:pt idx="49">
                  <c:v>2.2049999999999987</c:v>
                </c:pt>
                <c:pt idx="50">
                  <c:v>2.2499999999999987</c:v>
                </c:pt>
                <c:pt idx="51">
                  <c:v>2.2949999999999986</c:v>
                </c:pt>
                <c:pt idx="52">
                  <c:v>2.3399999999999985</c:v>
                </c:pt>
                <c:pt idx="53">
                  <c:v>2.3849999999999985</c:v>
                </c:pt>
                <c:pt idx="54">
                  <c:v>2.4299999999999984</c:v>
                </c:pt>
                <c:pt idx="55">
                  <c:v>2.4749999999999983</c:v>
                </c:pt>
                <c:pt idx="56">
                  <c:v>2.5199999999999982</c:v>
                </c:pt>
                <c:pt idx="57">
                  <c:v>2.5649999999999982</c:v>
                </c:pt>
                <c:pt idx="58">
                  <c:v>2.6099999999999981</c:v>
                </c:pt>
                <c:pt idx="59">
                  <c:v>2.654999999999998</c:v>
                </c:pt>
                <c:pt idx="60">
                  <c:v>2.699999999999998</c:v>
                </c:pt>
                <c:pt idx="61">
                  <c:v>2.7449999999999979</c:v>
                </c:pt>
                <c:pt idx="62">
                  <c:v>2.7899999999999978</c:v>
                </c:pt>
                <c:pt idx="63">
                  <c:v>2.8349999999999977</c:v>
                </c:pt>
                <c:pt idx="64">
                  <c:v>2.8799999999999977</c:v>
                </c:pt>
                <c:pt idx="65">
                  <c:v>2.9249999999999976</c:v>
                </c:pt>
                <c:pt idx="66">
                  <c:v>2.9699999999999975</c:v>
                </c:pt>
                <c:pt idx="67">
                  <c:v>3.0149999999999975</c:v>
                </c:pt>
                <c:pt idx="68">
                  <c:v>3.0599999999999974</c:v>
                </c:pt>
                <c:pt idx="69">
                  <c:v>3.1049999999999973</c:v>
                </c:pt>
                <c:pt idx="70">
                  <c:v>3.1499999999999972</c:v>
                </c:pt>
                <c:pt idx="71">
                  <c:v>3.1949999999999972</c:v>
                </c:pt>
                <c:pt idx="72">
                  <c:v>3.2399999999999971</c:v>
                </c:pt>
                <c:pt idx="73">
                  <c:v>3.284999999999997</c:v>
                </c:pt>
                <c:pt idx="74">
                  <c:v>3.329999999999997</c:v>
                </c:pt>
                <c:pt idx="75">
                  <c:v>3.3749999999999969</c:v>
                </c:pt>
                <c:pt idx="76">
                  <c:v>3.4199999999999968</c:v>
                </c:pt>
                <c:pt idx="77">
                  <c:v>3.4649999999999967</c:v>
                </c:pt>
                <c:pt idx="78">
                  <c:v>3.5099999999999967</c:v>
                </c:pt>
                <c:pt idx="79">
                  <c:v>3.5549999999999966</c:v>
                </c:pt>
                <c:pt idx="80">
                  <c:v>3.5999999999999965</c:v>
                </c:pt>
                <c:pt idx="81">
                  <c:v>3.6449999999999965</c:v>
                </c:pt>
                <c:pt idx="82">
                  <c:v>3.6899999999999964</c:v>
                </c:pt>
                <c:pt idx="83">
                  <c:v>3.7349999999999963</c:v>
                </c:pt>
                <c:pt idx="84">
                  <c:v>3.7799999999999963</c:v>
                </c:pt>
                <c:pt idx="85">
                  <c:v>3.8249999999999962</c:v>
                </c:pt>
                <c:pt idx="86">
                  <c:v>3.8699999999999961</c:v>
                </c:pt>
                <c:pt idx="87">
                  <c:v>3.914999999999996</c:v>
                </c:pt>
                <c:pt idx="88">
                  <c:v>3.959999999999996</c:v>
                </c:pt>
                <c:pt idx="89">
                  <c:v>4.0049999999999963</c:v>
                </c:pt>
                <c:pt idx="90">
                  <c:v>4.0499999999999963</c:v>
                </c:pt>
                <c:pt idx="91">
                  <c:v>4.0949999999999962</c:v>
                </c:pt>
                <c:pt idx="92">
                  <c:v>4.1399999999999961</c:v>
                </c:pt>
                <c:pt idx="93">
                  <c:v>4.1849999999999961</c:v>
                </c:pt>
                <c:pt idx="94">
                  <c:v>4.229999999999996</c:v>
                </c:pt>
                <c:pt idx="95">
                  <c:v>4.2749999999999959</c:v>
                </c:pt>
                <c:pt idx="96">
                  <c:v>4.3199999999999958</c:v>
                </c:pt>
                <c:pt idx="97">
                  <c:v>4.3649999999999958</c:v>
                </c:pt>
                <c:pt idx="98">
                  <c:v>4.4099999999999957</c:v>
                </c:pt>
                <c:pt idx="99">
                  <c:v>4.4549999999999956</c:v>
                </c:pt>
                <c:pt idx="100">
                  <c:v>4.4999999999999956</c:v>
                </c:pt>
                <c:pt idx="101">
                  <c:v>4.5449999999999955</c:v>
                </c:pt>
                <c:pt idx="102">
                  <c:v>4.5899999999999954</c:v>
                </c:pt>
                <c:pt idx="103">
                  <c:v>4.6349999999999953</c:v>
                </c:pt>
                <c:pt idx="104">
                  <c:v>4.6799999999999953</c:v>
                </c:pt>
                <c:pt idx="105">
                  <c:v>4.7249999999999952</c:v>
                </c:pt>
                <c:pt idx="106">
                  <c:v>4.7699999999999951</c:v>
                </c:pt>
                <c:pt idx="107">
                  <c:v>4.8149999999999951</c:v>
                </c:pt>
                <c:pt idx="108">
                  <c:v>4.859999999999995</c:v>
                </c:pt>
                <c:pt idx="109">
                  <c:v>4.9049999999999949</c:v>
                </c:pt>
                <c:pt idx="110">
                  <c:v>4.9499999999999948</c:v>
                </c:pt>
                <c:pt idx="111">
                  <c:v>4.9949999999999948</c:v>
                </c:pt>
                <c:pt idx="112">
                  <c:v>5.0399999999999947</c:v>
                </c:pt>
                <c:pt idx="113">
                  <c:v>5.0849999999999946</c:v>
                </c:pt>
                <c:pt idx="114">
                  <c:v>5.1299999999999946</c:v>
                </c:pt>
                <c:pt idx="115">
                  <c:v>5.1749999999999945</c:v>
                </c:pt>
                <c:pt idx="116">
                  <c:v>5.2199999999999944</c:v>
                </c:pt>
                <c:pt idx="117">
                  <c:v>5.2649999999999944</c:v>
                </c:pt>
                <c:pt idx="118">
                  <c:v>5.3099999999999943</c:v>
                </c:pt>
                <c:pt idx="119">
                  <c:v>5.3549999999999942</c:v>
                </c:pt>
                <c:pt idx="120">
                  <c:v>5.3999999999999941</c:v>
                </c:pt>
                <c:pt idx="121">
                  <c:v>5.4449999999999941</c:v>
                </c:pt>
                <c:pt idx="122">
                  <c:v>5.489999999999994</c:v>
                </c:pt>
                <c:pt idx="123">
                  <c:v>5.5349999999999939</c:v>
                </c:pt>
                <c:pt idx="124">
                  <c:v>5.5799999999999939</c:v>
                </c:pt>
                <c:pt idx="125">
                  <c:v>5.6249999999999938</c:v>
                </c:pt>
                <c:pt idx="126">
                  <c:v>5.6699999999999937</c:v>
                </c:pt>
                <c:pt idx="127">
                  <c:v>5.7149999999999936</c:v>
                </c:pt>
                <c:pt idx="128">
                  <c:v>5.7599999999999936</c:v>
                </c:pt>
                <c:pt idx="129">
                  <c:v>5.8049999999999935</c:v>
                </c:pt>
                <c:pt idx="130">
                  <c:v>5.8499999999999934</c:v>
                </c:pt>
                <c:pt idx="131">
                  <c:v>5.8949999999999934</c:v>
                </c:pt>
                <c:pt idx="132">
                  <c:v>5.9399999999999933</c:v>
                </c:pt>
                <c:pt idx="133">
                  <c:v>5.9849999999999932</c:v>
                </c:pt>
                <c:pt idx="134">
                  <c:v>6.0299999999999931</c:v>
                </c:pt>
                <c:pt idx="135">
                  <c:v>6.0749999999999931</c:v>
                </c:pt>
                <c:pt idx="136">
                  <c:v>6.119999999999993</c:v>
                </c:pt>
                <c:pt idx="137">
                  <c:v>6.1649999999999929</c:v>
                </c:pt>
                <c:pt idx="138">
                  <c:v>6.2099999999999929</c:v>
                </c:pt>
                <c:pt idx="139">
                  <c:v>6.2549999999999928</c:v>
                </c:pt>
                <c:pt idx="140">
                  <c:v>6.2999999999999927</c:v>
                </c:pt>
                <c:pt idx="141">
                  <c:v>6.3449999999999926</c:v>
                </c:pt>
                <c:pt idx="142">
                  <c:v>6.3899999999999926</c:v>
                </c:pt>
                <c:pt idx="143">
                  <c:v>6.4349999999999925</c:v>
                </c:pt>
                <c:pt idx="144">
                  <c:v>6.4799999999999924</c:v>
                </c:pt>
                <c:pt idx="145">
                  <c:v>6.5249999999999924</c:v>
                </c:pt>
                <c:pt idx="146">
                  <c:v>6.5699999999999923</c:v>
                </c:pt>
                <c:pt idx="147">
                  <c:v>6.6149999999999922</c:v>
                </c:pt>
                <c:pt idx="148">
                  <c:v>6.6599999999999921</c:v>
                </c:pt>
                <c:pt idx="149">
                  <c:v>6.7049999999999921</c:v>
                </c:pt>
                <c:pt idx="150">
                  <c:v>6.749999999999992</c:v>
                </c:pt>
                <c:pt idx="151">
                  <c:v>6.7949999999999919</c:v>
                </c:pt>
                <c:pt idx="152">
                  <c:v>6.8399999999999919</c:v>
                </c:pt>
                <c:pt idx="153">
                  <c:v>6.8849999999999918</c:v>
                </c:pt>
                <c:pt idx="154">
                  <c:v>6.9299999999999917</c:v>
                </c:pt>
                <c:pt idx="155">
                  <c:v>6.9749999999999917</c:v>
                </c:pt>
                <c:pt idx="156">
                  <c:v>7.0199999999999916</c:v>
                </c:pt>
                <c:pt idx="157">
                  <c:v>7.0649999999999915</c:v>
                </c:pt>
                <c:pt idx="158">
                  <c:v>7.1099999999999914</c:v>
                </c:pt>
                <c:pt idx="159">
                  <c:v>7.1549999999999914</c:v>
                </c:pt>
                <c:pt idx="160">
                  <c:v>7.1999999999999913</c:v>
                </c:pt>
                <c:pt idx="161">
                  <c:v>7.2449999999999912</c:v>
                </c:pt>
                <c:pt idx="162">
                  <c:v>7.2899999999999912</c:v>
                </c:pt>
                <c:pt idx="163">
                  <c:v>7.3349999999999911</c:v>
                </c:pt>
                <c:pt idx="164">
                  <c:v>7.379999999999991</c:v>
                </c:pt>
                <c:pt idx="165">
                  <c:v>7.4249999999999909</c:v>
                </c:pt>
                <c:pt idx="166">
                  <c:v>7.4699999999999909</c:v>
                </c:pt>
                <c:pt idx="167">
                  <c:v>7.5149999999999908</c:v>
                </c:pt>
                <c:pt idx="168">
                  <c:v>7.5599999999999907</c:v>
                </c:pt>
                <c:pt idx="169">
                  <c:v>7.6049999999999907</c:v>
                </c:pt>
                <c:pt idx="170">
                  <c:v>7.6499999999999906</c:v>
                </c:pt>
                <c:pt idx="171">
                  <c:v>7.6949999999999905</c:v>
                </c:pt>
                <c:pt idx="172">
                  <c:v>7.7399999999999904</c:v>
                </c:pt>
                <c:pt idx="173">
                  <c:v>7.7849999999999904</c:v>
                </c:pt>
                <c:pt idx="174">
                  <c:v>7.8299999999999903</c:v>
                </c:pt>
                <c:pt idx="175">
                  <c:v>7.8749999999999902</c:v>
                </c:pt>
                <c:pt idx="176">
                  <c:v>7.9199999999999902</c:v>
                </c:pt>
                <c:pt idx="177">
                  <c:v>7.9649999999999901</c:v>
                </c:pt>
                <c:pt idx="178">
                  <c:v>8.0099999999999909</c:v>
                </c:pt>
                <c:pt idx="179">
                  <c:v>8.0549999999999908</c:v>
                </c:pt>
                <c:pt idx="180">
                  <c:v>8.0999999999999908</c:v>
                </c:pt>
                <c:pt idx="181">
                  <c:v>8.1449999999999907</c:v>
                </c:pt>
                <c:pt idx="182">
                  <c:v>8.1899999999999906</c:v>
                </c:pt>
                <c:pt idx="183">
                  <c:v>8.2349999999999905</c:v>
                </c:pt>
                <c:pt idx="184">
                  <c:v>8.2799999999999905</c:v>
                </c:pt>
                <c:pt idx="185">
                  <c:v>8.3249999999999904</c:v>
                </c:pt>
                <c:pt idx="186">
                  <c:v>8.3699999999999903</c:v>
                </c:pt>
                <c:pt idx="187">
                  <c:v>8.4149999999999903</c:v>
                </c:pt>
                <c:pt idx="188">
                  <c:v>8.4599999999999902</c:v>
                </c:pt>
                <c:pt idx="189">
                  <c:v>8.5049999999999901</c:v>
                </c:pt>
                <c:pt idx="190">
                  <c:v>8.5499999999999901</c:v>
                </c:pt>
                <c:pt idx="191">
                  <c:v>8.59499999999999</c:v>
                </c:pt>
                <c:pt idx="192">
                  <c:v>8.6399999999999899</c:v>
                </c:pt>
                <c:pt idx="193">
                  <c:v>8.6849999999999898</c:v>
                </c:pt>
                <c:pt idx="194">
                  <c:v>8.7299999999999898</c:v>
                </c:pt>
                <c:pt idx="195">
                  <c:v>8.7749999999999897</c:v>
                </c:pt>
                <c:pt idx="196">
                  <c:v>8.8199999999999896</c:v>
                </c:pt>
                <c:pt idx="197">
                  <c:v>8.8649999999999896</c:v>
                </c:pt>
                <c:pt idx="198">
                  <c:v>8.9099999999999895</c:v>
                </c:pt>
                <c:pt idx="199">
                  <c:v>8.9549999999999894</c:v>
                </c:pt>
                <c:pt idx="200">
                  <c:v>8.9999999999999893</c:v>
                </c:pt>
                <c:pt idx="201">
                  <c:v>9.0449999999999893</c:v>
                </c:pt>
                <c:pt idx="202">
                  <c:v>9.0899999999999892</c:v>
                </c:pt>
                <c:pt idx="203">
                  <c:v>9.1349999999999891</c:v>
                </c:pt>
                <c:pt idx="204">
                  <c:v>9.1799999999999891</c:v>
                </c:pt>
                <c:pt idx="205">
                  <c:v>9.224999999999989</c:v>
                </c:pt>
                <c:pt idx="206">
                  <c:v>9.2699999999999889</c:v>
                </c:pt>
                <c:pt idx="207">
                  <c:v>9.3149999999999888</c:v>
                </c:pt>
                <c:pt idx="208">
                  <c:v>9.3599999999999888</c:v>
                </c:pt>
                <c:pt idx="209">
                  <c:v>9.4049999999999887</c:v>
                </c:pt>
                <c:pt idx="210">
                  <c:v>9.4499999999999886</c:v>
                </c:pt>
                <c:pt idx="211">
                  <c:v>9.4949999999999886</c:v>
                </c:pt>
                <c:pt idx="212">
                  <c:v>9.5399999999999885</c:v>
                </c:pt>
                <c:pt idx="213">
                  <c:v>9.5849999999999884</c:v>
                </c:pt>
                <c:pt idx="214">
                  <c:v>9.6299999999999883</c:v>
                </c:pt>
                <c:pt idx="215">
                  <c:v>9.6749999999999883</c:v>
                </c:pt>
                <c:pt idx="216">
                  <c:v>9.7199999999999882</c:v>
                </c:pt>
                <c:pt idx="217">
                  <c:v>9.7649999999999881</c:v>
                </c:pt>
                <c:pt idx="218">
                  <c:v>9.8099999999999881</c:v>
                </c:pt>
                <c:pt idx="219">
                  <c:v>9.854999999999988</c:v>
                </c:pt>
                <c:pt idx="220">
                  <c:v>9.8999999999999879</c:v>
                </c:pt>
                <c:pt idx="221">
                  <c:v>9.9449999999999878</c:v>
                </c:pt>
                <c:pt idx="222">
                  <c:v>9.9899999999999878</c:v>
                </c:pt>
                <c:pt idx="223">
                  <c:v>10.034999999999988</c:v>
                </c:pt>
                <c:pt idx="224">
                  <c:v>10.079999999999988</c:v>
                </c:pt>
                <c:pt idx="225">
                  <c:v>10.124999999999988</c:v>
                </c:pt>
                <c:pt idx="226">
                  <c:v>10.169999999999987</c:v>
                </c:pt>
                <c:pt idx="227">
                  <c:v>10.214999999999987</c:v>
                </c:pt>
                <c:pt idx="228">
                  <c:v>10.259999999999987</c:v>
                </c:pt>
                <c:pt idx="229">
                  <c:v>10.304999999999987</c:v>
                </c:pt>
                <c:pt idx="230">
                  <c:v>10.349999999999987</c:v>
                </c:pt>
                <c:pt idx="231">
                  <c:v>10.394999999999987</c:v>
                </c:pt>
                <c:pt idx="232">
                  <c:v>10.439999999999987</c:v>
                </c:pt>
                <c:pt idx="233">
                  <c:v>10.484999999999987</c:v>
                </c:pt>
                <c:pt idx="234">
                  <c:v>10.529999999999987</c:v>
                </c:pt>
                <c:pt idx="235">
                  <c:v>10.574999999999987</c:v>
                </c:pt>
                <c:pt idx="236">
                  <c:v>10.619999999999987</c:v>
                </c:pt>
                <c:pt idx="237">
                  <c:v>10.664999999999987</c:v>
                </c:pt>
                <c:pt idx="238">
                  <c:v>10.709999999999987</c:v>
                </c:pt>
                <c:pt idx="239">
                  <c:v>10.754999999999987</c:v>
                </c:pt>
                <c:pt idx="240">
                  <c:v>10.799999999999986</c:v>
                </c:pt>
                <c:pt idx="241">
                  <c:v>10.844999999999986</c:v>
                </c:pt>
                <c:pt idx="242">
                  <c:v>10.889999999999986</c:v>
                </c:pt>
                <c:pt idx="243">
                  <c:v>10.934999999999986</c:v>
                </c:pt>
                <c:pt idx="244">
                  <c:v>10.979999999999986</c:v>
                </c:pt>
                <c:pt idx="245">
                  <c:v>11.024999999999986</c:v>
                </c:pt>
                <c:pt idx="246">
                  <c:v>11.069999999999986</c:v>
                </c:pt>
                <c:pt idx="247">
                  <c:v>11.114999999999986</c:v>
                </c:pt>
                <c:pt idx="248">
                  <c:v>11.159999999999986</c:v>
                </c:pt>
                <c:pt idx="249">
                  <c:v>11.204999999999986</c:v>
                </c:pt>
                <c:pt idx="250">
                  <c:v>11.249999999999986</c:v>
                </c:pt>
                <c:pt idx="251">
                  <c:v>11.294999999999986</c:v>
                </c:pt>
                <c:pt idx="252">
                  <c:v>11.339999999999986</c:v>
                </c:pt>
                <c:pt idx="253">
                  <c:v>11.384999999999986</c:v>
                </c:pt>
                <c:pt idx="254">
                  <c:v>11.429999999999986</c:v>
                </c:pt>
                <c:pt idx="255">
                  <c:v>11.474999999999985</c:v>
                </c:pt>
                <c:pt idx="256">
                  <c:v>11.519999999999985</c:v>
                </c:pt>
                <c:pt idx="257">
                  <c:v>11.564999999999985</c:v>
                </c:pt>
                <c:pt idx="258">
                  <c:v>11.609999999999985</c:v>
                </c:pt>
                <c:pt idx="259">
                  <c:v>11.654999999999985</c:v>
                </c:pt>
                <c:pt idx="260">
                  <c:v>11.699999999999985</c:v>
                </c:pt>
                <c:pt idx="261">
                  <c:v>11.744999999999985</c:v>
                </c:pt>
                <c:pt idx="262">
                  <c:v>11.789999999999985</c:v>
                </c:pt>
                <c:pt idx="263">
                  <c:v>11.834999999999985</c:v>
                </c:pt>
                <c:pt idx="264">
                  <c:v>11.879999999999985</c:v>
                </c:pt>
                <c:pt idx="265">
                  <c:v>11.924999999999985</c:v>
                </c:pt>
                <c:pt idx="266">
                  <c:v>11.969999999999985</c:v>
                </c:pt>
                <c:pt idx="267">
                  <c:v>12.014999999999985</c:v>
                </c:pt>
                <c:pt idx="268">
                  <c:v>12.059999999999985</c:v>
                </c:pt>
                <c:pt idx="269">
                  <c:v>12.104999999999984</c:v>
                </c:pt>
                <c:pt idx="270">
                  <c:v>12.149999999999984</c:v>
                </c:pt>
                <c:pt idx="271">
                  <c:v>12.194999999999984</c:v>
                </c:pt>
                <c:pt idx="272">
                  <c:v>12.239999999999984</c:v>
                </c:pt>
                <c:pt idx="273">
                  <c:v>12.284999999999984</c:v>
                </c:pt>
                <c:pt idx="274">
                  <c:v>12.329999999999984</c:v>
                </c:pt>
                <c:pt idx="275">
                  <c:v>12.374999999999984</c:v>
                </c:pt>
                <c:pt idx="276">
                  <c:v>12.419999999999984</c:v>
                </c:pt>
                <c:pt idx="277">
                  <c:v>12.464999999999984</c:v>
                </c:pt>
                <c:pt idx="278">
                  <c:v>12.509999999999984</c:v>
                </c:pt>
                <c:pt idx="279">
                  <c:v>12.554999999999984</c:v>
                </c:pt>
                <c:pt idx="280">
                  <c:v>12.599999999999984</c:v>
                </c:pt>
                <c:pt idx="281">
                  <c:v>12.644999999999984</c:v>
                </c:pt>
                <c:pt idx="282">
                  <c:v>12.689999999999984</c:v>
                </c:pt>
                <c:pt idx="283">
                  <c:v>12.734999999999983</c:v>
                </c:pt>
                <c:pt idx="284">
                  <c:v>12.779999999999983</c:v>
                </c:pt>
                <c:pt idx="285">
                  <c:v>12.824999999999983</c:v>
                </c:pt>
                <c:pt idx="286">
                  <c:v>12.869999999999983</c:v>
                </c:pt>
                <c:pt idx="287">
                  <c:v>12.914999999999983</c:v>
                </c:pt>
                <c:pt idx="288">
                  <c:v>12.959999999999983</c:v>
                </c:pt>
                <c:pt idx="289">
                  <c:v>13.004999999999983</c:v>
                </c:pt>
                <c:pt idx="290">
                  <c:v>13.049999999999983</c:v>
                </c:pt>
                <c:pt idx="291">
                  <c:v>13.094999999999983</c:v>
                </c:pt>
                <c:pt idx="292">
                  <c:v>13.139999999999983</c:v>
                </c:pt>
                <c:pt idx="293">
                  <c:v>13.184999999999983</c:v>
                </c:pt>
                <c:pt idx="294">
                  <c:v>13.229999999999983</c:v>
                </c:pt>
                <c:pt idx="295">
                  <c:v>13.274999999999983</c:v>
                </c:pt>
                <c:pt idx="296">
                  <c:v>13.319999999999983</c:v>
                </c:pt>
                <c:pt idx="297">
                  <c:v>13.364999999999982</c:v>
                </c:pt>
                <c:pt idx="298">
                  <c:v>13.409999999999982</c:v>
                </c:pt>
                <c:pt idx="299">
                  <c:v>13.454999999999982</c:v>
                </c:pt>
                <c:pt idx="300">
                  <c:v>13.499999999999982</c:v>
                </c:pt>
                <c:pt idx="301">
                  <c:v>13.544999999999982</c:v>
                </c:pt>
                <c:pt idx="302">
                  <c:v>13.589999999999982</c:v>
                </c:pt>
                <c:pt idx="303">
                  <c:v>13.634999999999982</c:v>
                </c:pt>
                <c:pt idx="304">
                  <c:v>13.679999999999982</c:v>
                </c:pt>
                <c:pt idx="305">
                  <c:v>13.724999999999982</c:v>
                </c:pt>
                <c:pt idx="306">
                  <c:v>13.769999999999982</c:v>
                </c:pt>
                <c:pt idx="307">
                  <c:v>13.814999999999982</c:v>
                </c:pt>
                <c:pt idx="308">
                  <c:v>13.859999999999982</c:v>
                </c:pt>
                <c:pt idx="309">
                  <c:v>13.904999999999982</c:v>
                </c:pt>
                <c:pt idx="310">
                  <c:v>13.949999999999982</c:v>
                </c:pt>
                <c:pt idx="311">
                  <c:v>13.994999999999981</c:v>
                </c:pt>
                <c:pt idx="312">
                  <c:v>14.039999999999981</c:v>
                </c:pt>
                <c:pt idx="313">
                  <c:v>14.084999999999981</c:v>
                </c:pt>
                <c:pt idx="314">
                  <c:v>14.129999999999981</c:v>
                </c:pt>
                <c:pt idx="315">
                  <c:v>14.174999999999981</c:v>
                </c:pt>
                <c:pt idx="316">
                  <c:v>14.219999999999981</c:v>
                </c:pt>
                <c:pt idx="317">
                  <c:v>14.264999999999981</c:v>
                </c:pt>
                <c:pt idx="318">
                  <c:v>14.309999999999981</c:v>
                </c:pt>
                <c:pt idx="319">
                  <c:v>14.354999999999981</c:v>
                </c:pt>
                <c:pt idx="320">
                  <c:v>14.399999999999981</c:v>
                </c:pt>
                <c:pt idx="321">
                  <c:v>14.444999999999981</c:v>
                </c:pt>
                <c:pt idx="322">
                  <c:v>14.489999999999981</c:v>
                </c:pt>
                <c:pt idx="323">
                  <c:v>14.534999999999981</c:v>
                </c:pt>
                <c:pt idx="324">
                  <c:v>14.579999999999981</c:v>
                </c:pt>
                <c:pt idx="325">
                  <c:v>14.62499999999998</c:v>
                </c:pt>
                <c:pt idx="326">
                  <c:v>14.66999999999998</c:v>
                </c:pt>
                <c:pt idx="327">
                  <c:v>14.71499999999998</c:v>
                </c:pt>
                <c:pt idx="328">
                  <c:v>14.75999999999998</c:v>
                </c:pt>
                <c:pt idx="329">
                  <c:v>14.80499999999998</c:v>
                </c:pt>
                <c:pt idx="330">
                  <c:v>14.84999999999998</c:v>
                </c:pt>
                <c:pt idx="331">
                  <c:v>14.89499999999998</c:v>
                </c:pt>
                <c:pt idx="332">
                  <c:v>14.93999999999998</c:v>
                </c:pt>
                <c:pt idx="333">
                  <c:v>14.98499999999998</c:v>
                </c:pt>
                <c:pt idx="334">
                  <c:v>15.02999999999998</c:v>
                </c:pt>
                <c:pt idx="335">
                  <c:v>15.07499999999998</c:v>
                </c:pt>
                <c:pt idx="336">
                  <c:v>15.11999999999998</c:v>
                </c:pt>
                <c:pt idx="337">
                  <c:v>15.16499999999998</c:v>
                </c:pt>
                <c:pt idx="338">
                  <c:v>15.20999999999998</c:v>
                </c:pt>
                <c:pt idx="339">
                  <c:v>15.254999999999979</c:v>
                </c:pt>
                <c:pt idx="340">
                  <c:v>15.299999999999979</c:v>
                </c:pt>
                <c:pt idx="341">
                  <c:v>15.344999999999979</c:v>
                </c:pt>
                <c:pt idx="342">
                  <c:v>15.389999999999979</c:v>
                </c:pt>
                <c:pt idx="343">
                  <c:v>15.434999999999979</c:v>
                </c:pt>
                <c:pt idx="344">
                  <c:v>15.479999999999979</c:v>
                </c:pt>
                <c:pt idx="345">
                  <c:v>15.524999999999979</c:v>
                </c:pt>
                <c:pt idx="346">
                  <c:v>15.569999999999979</c:v>
                </c:pt>
                <c:pt idx="347">
                  <c:v>15.614999999999979</c:v>
                </c:pt>
                <c:pt idx="348">
                  <c:v>15.659999999999979</c:v>
                </c:pt>
                <c:pt idx="349">
                  <c:v>15.704999999999979</c:v>
                </c:pt>
                <c:pt idx="350">
                  <c:v>15.749999999999979</c:v>
                </c:pt>
                <c:pt idx="351">
                  <c:v>15.794999999999979</c:v>
                </c:pt>
                <c:pt idx="352">
                  <c:v>15.839999999999979</c:v>
                </c:pt>
                <c:pt idx="353">
                  <c:v>15.884999999999978</c:v>
                </c:pt>
                <c:pt idx="354">
                  <c:v>15.929999999999978</c:v>
                </c:pt>
                <c:pt idx="355">
                  <c:v>15.974999999999978</c:v>
                </c:pt>
                <c:pt idx="356">
                  <c:v>16.019999999999978</c:v>
                </c:pt>
                <c:pt idx="357">
                  <c:v>16.06499999999998</c:v>
                </c:pt>
                <c:pt idx="358">
                  <c:v>16.109999999999982</c:v>
                </c:pt>
                <c:pt idx="359">
                  <c:v>16.154999999999983</c:v>
                </c:pt>
                <c:pt idx="360">
                  <c:v>16.199999999999985</c:v>
                </c:pt>
                <c:pt idx="361">
                  <c:v>16.244999999999987</c:v>
                </c:pt>
                <c:pt idx="362">
                  <c:v>16.289999999999988</c:v>
                </c:pt>
                <c:pt idx="363">
                  <c:v>16.33499999999999</c:v>
                </c:pt>
                <c:pt idx="364">
                  <c:v>16.379999999999992</c:v>
                </c:pt>
                <c:pt idx="365">
                  <c:v>16.424999999999994</c:v>
                </c:pt>
                <c:pt idx="366">
                  <c:v>16.469999999999995</c:v>
                </c:pt>
                <c:pt idx="367">
                  <c:v>16.514999999999997</c:v>
                </c:pt>
                <c:pt idx="368">
                  <c:v>16.559999999999999</c:v>
                </c:pt>
                <c:pt idx="369">
                  <c:v>16.605</c:v>
                </c:pt>
                <c:pt idx="370">
                  <c:v>16.650000000000002</c:v>
                </c:pt>
                <c:pt idx="371">
                  <c:v>16.695000000000004</c:v>
                </c:pt>
                <c:pt idx="372">
                  <c:v>16.740000000000006</c:v>
                </c:pt>
                <c:pt idx="373">
                  <c:v>16.785000000000007</c:v>
                </c:pt>
                <c:pt idx="374">
                  <c:v>16.830000000000009</c:v>
                </c:pt>
                <c:pt idx="375">
                  <c:v>16.875000000000011</c:v>
                </c:pt>
                <c:pt idx="376">
                  <c:v>16.920000000000012</c:v>
                </c:pt>
                <c:pt idx="377">
                  <c:v>16.965000000000014</c:v>
                </c:pt>
                <c:pt idx="378">
                  <c:v>17.010000000000016</c:v>
                </c:pt>
                <c:pt idx="379">
                  <c:v>17.055000000000017</c:v>
                </c:pt>
                <c:pt idx="380">
                  <c:v>17.100000000000019</c:v>
                </c:pt>
                <c:pt idx="381">
                  <c:v>17.145000000000021</c:v>
                </c:pt>
                <c:pt idx="382">
                  <c:v>17.190000000000023</c:v>
                </c:pt>
                <c:pt idx="383">
                  <c:v>17.235000000000024</c:v>
                </c:pt>
                <c:pt idx="384">
                  <c:v>17.280000000000026</c:v>
                </c:pt>
                <c:pt idx="385">
                  <c:v>17.325000000000028</c:v>
                </c:pt>
                <c:pt idx="386">
                  <c:v>17.370000000000029</c:v>
                </c:pt>
                <c:pt idx="387">
                  <c:v>17.415000000000031</c:v>
                </c:pt>
                <c:pt idx="388">
                  <c:v>17.460000000000033</c:v>
                </c:pt>
                <c:pt idx="389">
                  <c:v>17.505000000000035</c:v>
                </c:pt>
                <c:pt idx="390">
                  <c:v>17.550000000000036</c:v>
                </c:pt>
                <c:pt idx="391">
                  <c:v>17.595000000000038</c:v>
                </c:pt>
                <c:pt idx="392">
                  <c:v>17.64000000000004</c:v>
                </c:pt>
                <c:pt idx="393">
                  <c:v>17.685000000000041</c:v>
                </c:pt>
                <c:pt idx="394">
                  <c:v>17.730000000000043</c:v>
                </c:pt>
                <c:pt idx="395">
                  <c:v>17.775000000000045</c:v>
                </c:pt>
                <c:pt idx="396">
                  <c:v>17.820000000000046</c:v>
                </c:pt>
                <c:pt idx="397">
                  <c:v>17.865000000000048</c:v>
                </c:pt>
                <c:pt idx="398">
                  <c:v>17.91000000000005</c:v>
                </c:pt>
                <c:pt idx="399">
                  <c:v>17.955000000000052</c:v>
                </c:pt>
                <c:pt idx="400">
                  <c:v>18.000000000000053</c:v>
                </c:pt>
                <c:pt idx="401">
                  <c:v>18.045000000000055</c:v>
                </c:pt>
                <c:pt idx="402">
                  <c:v>18.090000000000057</c:v>
                </c:pt>
                <c:pt idx="403">
                  <c:v>18.135000000000058</c:v>
                </c:pt>
                <c:pt idx="404">
                  <c:v>18.18000000000006</c:v>
                </c:pt>
                <c:pt idx="405">
                  <c:v>18.225000000000062</c:v>
                </c:pt>
                <c:pt idx="406">
                  <c:v>18.270000000000064</c:v>
                </c:pt>
                <c:pt idx="407">
                  <c:v>18.315000000000065</c:v>
                </c:pt>
                <c:pt idx="408">
                  <c:v>18.360000000000067</c:v>
                </c:pt>
                <c:pt idx="409">
                  <c:v>18.405000000000069</c:v>
                </c:pt>
                <c:pt idx="410">
                  <c:v>18.45000000000007</c:v>
                </c:pt>
                <c:pt idx="411">
                  <c:v>18.495000000000072</c:v>
                </c:pt>
                <c:pt idx="412">
                  <c:v>18.540000000000074</c:v>
                </c:pt>
                <c:pt idx="413">
                  <c:v>18.585000000000075</c:v>
                </c:pt>
                <c:pt idx="414">
                  <c:v>18.630000000000077</c:v>
                </c:pt>
                <c:pt idx="415">
                  <c:v>18.675000000000079</c:v>
                </c:pt>
                <c:pt idx="416">
                  <c:v>18.720000000000081</c:v>
                </c:pt>
                <c:pt idx="417">
                  <c:v>18.765000000000082</c:v>
                </c:pt>
                <c:pt idx="418">
                  <c:v>18.810000000000084</c:v>
                </c:pt>
                <c:pt idx="419">
                  <c:v>18.855000000000086</c:v>
                </c:pt>
                <c:pt idx="420">
                  <c:v>18.900000000000087</c:v>
                </c:pt>
                <c:pt idx="421">
                  <c:v>18.945000000000089</c:v>
                </c:pt>
                <c:pt idx="422">
                  <c:v>18.990000000000091</c:v>
                </c:pt>
                <c:pt idx="423">
                  <c:v>19.035000000000093</c:v>
                </c:pt>
                <c:pt idx="424">
                  <c:v>19.080000000000094</c:v>
                </c:pt>
                <c:pt idx="425">
                  <c:v>19.125000000000096</c:v>
                </c:pt>
                <c:pt idx="426">
                  <c:v>19.170000000000098</c:v>
                </c:pt>
                <c:pt idx="427">
                  <c:v>19.215000000000099</c:v>
                </c:pt>
                <c:pt idx="428">
                  <c:v>19.260000000000101</c:v>
                </c:pt>
                <c:pt idx="429">
                  <c:v>19.305000000000103</c:v>
                </c:pt>
                <c:pt idx="430">
                  <c:v>19.350000000000104</c:v>
                </c:pt>
                <c:pt idx="431">
                  <c:v>19.395000000000106</c:v>
                </c:pt>
                <c:pt idx="432">
                  <c:v>19.440000000000108</c:v>
                </c:pt>
                <c:pt idx="433">
                  <c:v>19.48500000000011</c:v>
                </c:pt>
                <c:pt idx="434">
                  <c:v>19.530000000000111</c:v>
                </c:pt>
                <c:pt idx="435">
                  <c:v>19.575000000000113</c:v>
                </c:pt>
                <c:pt idx="436">
                  <c:v>19.620000000000115</c:v>
                </c:pt>
                <c:pt idx="437">
                  <c:v>19.665000000000116</c:v>
                </c:pt>
                <c:pt idx="438">
                  <c:v>19.710000000000118</c:v>
                </c:pt>
                <c:pt idx="439">
                  <c:v>19.75500000000012</c:v>
                </c:pt>
                <c:pt idx="440">
                  <c:v>19.800000000000122</c:v>
                </c:pt>
                <c:pt idx="441">
                  <c:v>19.845000000000123</c:v>
                </c:pt>
                <c:pt idx="442">
                  <c:v>19.890000000000125</c:v>
                </c:pt>
                <c:pt idx="443">
                  <c:v>19.935000000000127</c:v>
                </c:pt>
                <c:pt idx="444">
                  <c:v>19.980000000000128</c:v>
                </c:pt>
                <c:pt idx="445">
                  <c:v>20.02500000000013</c:v>
                </c:pt>
                <c:pt idx="446">
                  <c:v>20.070000000000132</c:v>
                </c:pt>
                <c:pt idx="447">
                  <c:v>20.115000000000133</c:v>
                </c:pt>
                <c:pt idx="448">
                  <c:v>20.160000000000135</c:v>
                </c:pt>
                <c:pt idx="449">
                  <c:v>20.205000000000137</c:v>
                </c:pt>
                <c:pt idx="450">
                  <c:v>20.250000000000139</c:v>
                </c:pt>
                <c:pt idx="451">
                  <c:v>20.29500000000014</c:v>
                </c:pt>
                <c:pt idx="452">
                  <c:v>20.340000000000142</c:v>
                </c:pt>
                <c:pt idx="453">
                  <c:v>20.385000000000144</c:v>
                </c:pt>
                <c:pt idx="454">
                  <c:v>20.430000000000145</c:v>
                </c:pt>
                <c:pt idx="455">
                  <c:v>20.475000000000147</c:v>
                </c:pt>
                <c:pt idx="456">
                  <c:v>20.520000000000149</c:v>
                </c:pt>
                <c:pt idx="457">
                  <c:v>20.56500000000015</c:v>
                </c:pt>
                <c:pt idx="458">
                  <c:v>20.610000000000152</c:v>
                </c:pt>
                <c:pt idx="459">
                  <c:v>20.655000000000154</c:v>
                </c:pt>
                <c:pt idx="460">
                  <c:v>20.700000000000156</c:v>
                </c:pt>
                <c:pt idx="461">
                  <c:v>20.745000000000157</c:v>
                </c:pt>
                <c:pt idx="462">
                  <c:v>20.790000000000159</c:v>
                </c:pt>
                <c:pt idx="463">
                  <c:v>20.835000000000161</c:v>
                </c:pt>
                <c:pt idx="464">
                  <c:v>20.880000000000162</c:v>
                </c:pt>
                <c:pt idx="465">
                  <c:v>20.925000000000164</c:v>
                </c:pt>
                <c:pt idx="466">
                  <c:v>20.970000000000166</c:v>
                </c:pt>
                <c:pt idx="467">
                  <c:v>21.015000000000168</c:v>
                </c:pt>
                <c:pt idx="468">
                  <c:v>21.060000000000169</c:v>
                </c:pt>
                <c:pt idx="469">
                  <c:v>21.105000000000171</c:v>
                </c:pt>
                <c:pt idx="470">
                  <c:v>21.150000000000173</c:v>
                </c:pt>
                <c:pt idx="471">
                  <c:v>21.195000000000174</c:v>
                </c:pt>
                <c:pt idx="472">
                  <c:v>21.240000000000176</c:v>
                </c:pt>
                <c:pt idx="473">
                  <c:v>21.285000000000178</c:v>
                </c:pt>
                <c:pt idx="474">
                  <c:v>21.330000000000179</c:v>
                </c:pt>
                <c:pt idx="475">
                  <c:v>21.375000000000181</c:v>
                </c:pt>
                <c:pt idx="476">
                  <c:v>21.420000000000183</c:v>
                </c:pt>
                <c:pt idx="477">
                  <c:v>21.465000000000185</c:v>
                </c:pt>
                <c:pt idx="478">
                  <c:v>21.510000000000186</c:v>
                </c:pt>
                <c:pt idx="479">
                  <c:v>21.555000000000188</c:v>
                </c:pt>
                <c:pt idx="480">
                  <c:v>21.60000000000019</c:v>
                </c:pt>
                <c:pt idx="481">
                  <c:v>21.645000000000191</c:v>
                </c:pt>
                <c:pt idx="482">
                  <c:v>21.690000000000193</c:v>
                </c:pt>
                <c:pt idx="483">
                  <c:v>21.735000000000195</c:v>
                </c:pt>
                <c:pt idx="484">
                  <c:v>21.780000000000197</c:v>
                </c:pt>
                <c:pt idx="485">
                  <c:v>21.825000000000198</c:v>
                </c:pt>
                <c:pt idx="486">
                  <c:v>21.8700000000002</c:v>
                </c:pt>
                <c:pt idx="487">
                  <c:v>21.915000000000202</c:v>
                </c:pt>
                <c:pt idx="488">
                  <c:v>21.960000000000203</c:v>
                </c:pt>
                <c:pt idx="489">
                  <c:v>22.005000000000205</c:v>
                </c:pt>
                <c:pt idx="490">
                  <c:v>22.050000000000207</c:v>
                </c:pt>
                <c:pt idx="491">
                  <c:v>22.095000000000208</c:v>
                </c:pt>
                <c:pt idx="492">
                  <c:v>22.14000000000021</c:v>
                </c:pt>
                <c:pt idx="493">
                  <c:v>22.185000000000212</c:v>
                </c:pt>
                <c:pt idx="494">
                  <c:v>22.230000000000214</c:v>
                </c:pt>
                <c:pt idx="495">
                  <c:v>22.275000000000215</c:v>
                </c:pt>
                <c:pt idx="496">
                  <c:v>22.320000000000217</c:v>
                </c:pt>
                <c:pt idx="497">
                  <c:v>22.365000000000219</c:v>
                </c:pt>
                <c:pt idx="498">
                  <c:v>22.41000000000022</c:v>
                </c:pt>
                <c:pt idx="499">
                  <c:v>22.455000000000222</c:v>
                </c:pt>
                <c:pt idx="500">
                  <c:v>22.500000000000224</c:v>
                </c:pt>
                <c:pt idx="501">
                  <c:v>22.545000000000226</c:v>
                </c:pt>
                <c:pt idx="502">
                  <c:v>22.590000000000227</c:v>
                </c:pt>
                <c:pt idx="503">
                  <c:v>22.635000000000229</c:v>
                </c:pt>
                <c:pt idx="504">
                  <c:v>22.680000000000231</c:v>
                </c:pt>
                <c:pt idx="505">
                  <c:v>22.725000000000232</c:v>
                </c:pt>
                <c:pt idx="506">
                  <c:v>22.770000000000234</c:v>
                </c:pt>
                <c:pt idx="507">
                  <c:v>22.815000000000236</c:v>
                </c:pt>
                <c:pt idx="508">
                  <c:v>22.860000000000237</c:v>
                </c:pt>
                <c:pt idx="509">
                  <c:v>22.905000000000239</c:v>
                </c:pt>
                <c:pt idx="510">
                  <c:v>22.950000000000241</c:v>
                </c:pt>
                <c:pt idx="511">
                  <c:v>22.995000000000243</c:v>
                </c:pt>
                <c:pt idx="512">
                  <c:v>23.040000000000244</c:v>
                </c:pt>
                <c:pt idx="513">
                  <c:v>23.085000000000246</c:v>
                </c:pt>
                <c:pt idx="514">
                  <c:v>23.130000000000248</c:v>
                </c:pt>
                <c:pt idx="515">
                  <c:v>23.175000000000249</c:v>
                </c:pt>
                <c:pt idx="516">
                  <c:v>23.220000000000251</c:v>
                </c:pt>
                <c:pt idx="517">
                  <c:v>23.265000000000253</c:v>
                </c:pt>
                <c:pt idx="518">
                  <c:v>23.310000000000255</c:v>
                </c:pt>
                <c:pt idx="519">
                  <c:v>23.355000000000256</c:v>
                </c:pt>
                <c:pt idx="520">
                  <c:v>23.400000000000258</c:v>
                </c:pt>
                <c:pt idx="521">
                  <c:v>23.44500000000026</c:v>
                </c:pt>
                <c:pt idx="522">
                  <c:v>23.490000000000261</c:v>
                </c:pt>
                <c:pt idx="523">
                  <c:v>23.535000000000263</c:v>
                </c:pt>
                <c:pt idx="524">
                  <c:v>23.580000000000265</c:v>
                </c:pt>
                <c:pt idx="525">
                  <c:v>23.625000000000266</c:v>
                </c:pt>
                <c:pt idx="526">
                  <c:v>23.670000000000268</c:v>
                </c:pt>
                <c:pt idx="527">
                  <c:v>23.71500000000027</c:v>
                </c:pt>
                <c:pt idx="528">
                  <c:v>23.760000000000272</c:v>
                </c:pt>
                <c:pt idx="529">
                  <c:v>23.805000000000273</c:v>
                </c:pt>
                <c:pt idx="530">
                  <c:v>23.850000000000275</c:v>
                </c:pt>
                <c:pt idx="531">
                  <c:v>23.895000000000277</c:v>
                </c:pt>
                <c:pt idx="532">
                  <c:v>23.940000000000278</c:v>
                </c:pt>
                <c:pt idx="533">
                  <c:v>23.98500000000028</c:v>
                </c:pt>
                <c:pt idx="534">
                  <c:v>24.030000000000282</c:v>
                </c:pt>
                <c:pt idx="535">
                  <c:v>24.075000000000284</c:v>
                </c:pt>
                <c:pt idx="536">
                  <c:v>24.120000000000285</c:v>
                </c:pt>
                <c:pt idx="537">
                  <c:v>24.165000000000287</c:v>
                </c:pt>
                <c:pt idx="538">
                  <c:v>24.210000000000289</c:v>
                </c:pt>
                <c:pt idx="539">
                  <c:v>24.25500000000029</c:v>
                </c:pt>
                <c:pt idx="540">
                  <c:v>24.300000000000292</c:v>
                </c:pt>
                <c:pt idx="541">
                  <c:v>24.345000000000294</c:v>
                </c:pt>
                <c:pt idx="542">
                  <c:v>24.390000000000295</c:v>
                </c:pt>
                <c:pt idx="543">
                  <c:v>24.435000000000297</c:v>
                </c:pt>
                <c:pt idx="544">
                  <c:v>24.480000000000299</c:v>
                </c:pt>
                <c:pt idx="545">
                  <c:v>24.525000000000301</c:v>
                </c:pt>
                <c:pt idx="546">
                  <c:v>24.570000000000302</c:v>
                </c:pt>
                <c:pt idx="547">
                  <c:v>24.615000000000304</c:v>
                </c:pt>
                <c:pt idx="548">
                  <c:v>24.660000000000306</c:v>
                </c:pt>
                <c:pt idx="549">
                  <c:v>24.705000000000307</c:v>
                </c:pt>
                <c:pt idx="550">
                  <c:v>24.750000000000309</c:v>
                </c:pt>
                <c:pt idx="551">
                  <c:v>24.795000000000311</c:v>
                </c:pt>
                <c:pt idx="552">
                  <c:v>24.840000000000312</c:v>
                </c:pt>
                <c:pt idx="553">
                  <c:v>24.885000000000314</c:v>
                </c:pt>
                <c:pt idx="554">
                  <c:v>24.930000000000316</c:v>
                </c:pt>
                <c:pt idx="555">
                  <c:v>24.975000000000318</c:v>
                </c:pt>
                <c:pt idx="556">
                  <c:v>25.020000000000319</c:v>
                </c:pt>
                <c:pt idx="557">
                  <c:v>25.065000000000321</c:v>
                </c:pt>
                <c:pt idx="558">
                  <c:v>25.110000000000323</c:v>
                </c:pt>
                <c:pt idx="559">
                  <c:v>25.155000000000324</c:v>
                </c:pt>
                <c:pt idx="560">
                  <c:v>25.200000000000326</c:v>
                </c:pt>
                <c:pt idx="561">
                  <c:v>25.245000000000328</c:v>
                </c:pt>
                <c:pt idx="562">
                  <c:v>25.29000000000033</c:v>
                </c:pt>
                <c:pt idx="563">
                  <c:v>25.335000000000331</c:v>
                </c:pt>
                <c:pt idx="564">
                  <c:v>25.380000000000333</c:v>
                </c:pt>
                <c:pt idx="565">
                  <c:v>25.425000000000335</c:v>
                </c:pt>
                <c:pt idx="566">
                  <c:v>25.470000000000336</c:v>
                </c:pt>
                <c:pt idx="567">
                  <c:v>25.515000000000338</c:v>
                </c:pt>
                <c:pt idx="568">
                  <c:v>25.56000000000034</c:v>
                </c:pt>
                <c:pt idx="569">
                  <c:v>25.605000000000341</c:v>
                </c:pt>
                <c:pt idx="570">
                  <c:v>25.650000000000343</c:v>
                </c:pt>
                <c:pt idx="571">
                  <c:v>25.695000000000345</c:v>
                </c:pt>
                <c:pt idx="572">
                  <c:v>25.740000000000347</c:v>
                </c:pt>
                <c:pt idx="573">
                  <c:v>25.785000000000348</c:v>
                </c:pt>
                <c:pt idx="574">
                  <c:v>25.83000000000035</c:v>
                </c:pt>
                <c:pt idx="575">
                  <c:v>25.875000000000352</c:v>
                </c:pt>
                <c:pt idx="576">
                  <c:v>25.920000000000353</c:v>
                </c:pt>
                <c:pt idx="577">
                  <c:v>25.965000000000355</c:v>
                </c:pt>
                <c:pt idx="578">
                  <c:v>26.010000000000357</c:v>
                </c:pt>
                <c:pt idx="579">
                  <c:v>26.055000000000359</c:v>
                </c:pt>
                <c:pt idx="580">
                  <c:v>26.10000000000036</c:v>
                </c:pt>
                <c:pt idx="581">
                  <c:v>26.145000000000362</c:v>
                </c:pt>
                <c:pt idx="582">
                  <c:v>26.190000000000364</c:v>
                </c:pt>
                <c:pt idx="583">
                  <c:v>26.235000000000365</c:v>
                </c:pt>
                <c:pt idx="584">
                  <c:v>26.280000000000367</c:v>
                </c:pt>
                <c:pt idx="585">
                  <c:v>26.325000000000369</c:v>
                </c:pt>
                <c:pt idx="586">
                  <c:v>26.37000000000037</c:v>
                </c:pt>
                <c:pt idx="587">
                  <c:v>26.415000000000372</c:v>
                </c:pt>
                <c:pt idx="588">
                  <c:v>26.460000000000374</c:v>
                </c:pt>
                <c:pt idx="589">
                  <c:v>26.505000000000376</c:v>
                </c:pt>
                <c:pt idx="590">
                  <c:v>26.550000000000377</c:v>
                </c:pt>
                <c:pt idx="591">
                  <c:v>26.595000000000379</c:v>
                </c:pt>
                <c:pt idx="592">
                  <c:v>26.640000000000381</c:v>
                </c:pt>
                <c:pt idx="593">
                  <c:v>26.685000000000382</c:v>
                </c:pt>
                <c:pt idx="594">
                  <c:v>26.730000000000384</c:v>
                </c:pt>
                <c:pt idx="595">
                  <c:v>26.775000000000386</c:v>
                </c:pt>
                <c:pt idx="596">
                  <c:v>26.820000000000388</c:v>
                </c:pt>
                <c:pt idx="597">
                  <c:v>26.865000000000389</c:v>
                </c:pt>
                <c:pt idx="598">
                  <c:v>26.910000000000391</c:v>
                </c:pt>
                <c:pt idx="599">
                  <c:v>26.955000000000393</c:v>
                </c:pt>
                <c:pt idx="600">
                  <c:v>27.000000000000394</c:v>
                </c:pt>
                <c:pt idx="601">
                  <c:v>27.045000000000396</c:v>
                </c:pt>
                <c:pt idx="602">
                  <c:v>27.090000000000398</c:v>
                </c:pt>
                <c:pt idx="603">
                  <c:v>27.135000000000399</c:v>
                </c:pt>
                <c:pt idx="604">
                  <c:v>27.180000000000401</c:v>
                </c:pt>
                <c:pt idx="605">
                  <c:v>27.225000000000403</c:v>
                </c:pt>
                <c:pt idx="606">
                  <c:v>27.270000000000405</c:v>
                </c:pt>
                <c:pt idx="607">
                  <c:v>27.315000000000406</c:v>
                </c:pt>
                <c:pt idx="608">
                  <c:v>27.360000000000408</c:v>
                </c:pt>
                <c:pt idx="609">
                  <c:v>27.40500000000041</c:v>
                </c:pt>
                <c:pt idx="610">
                  <c:v>27.450000000000411</c:v>
                </c:pt>
                <c:pt idx="611">
                  <c:v>27.495000000000413</c:v>
                </c:pt>
                <c:pt idx="612">
                  <c:v>27.540000000000415</c:v>
                </c:pt>
                <c:pt idx="613">
                  <c:v>27.585000000000417</c:v>
                </c:pt>
                <c:pt idx="614">
                  <c:v>27.630000000000418</c:v>
                </c:pt>
                <c:pt idx="615">
                  <c:v>27.67500000000042</c:v>
                </c:pt>
                <c:pt idx="616">
                  <c:v>27.720000000000422</c:v>
                </c:pt>
                <c:pt idx="617">
                  <c:v>27.765000000000423</c:v>
                </c:pt>
                <c:pt idx="618">
                  <c:v>27.810000000000425</c:v>
                </c:pt>
                <c:pt idx="619">
                  <c:v>27.855000000000427</c:v>
                </c:pt>
                <c:pt idx="620">
                  <c:v>27.900000000000428</c:v>
                </c:pt>
                <c:pt idx="621">
                  <c:v>27.94500000000043</c:v>
                </c:pt>
                <c:pt idx="622">
                  <c:v>27.990000000000432</c:v>
                </c:pt>
                <c:pt idx="623">
                  <c:v>28.035000000000434</c:v>
                </c:pt>
                <c:pt idx="624">
                  <c:v>28.080000000000435</c:v>
                </c:pt>
                <c:pt idx="625">
                  <c:v>28.125000000000437</c:v>
                </c:pt>
                <c:pt idx="626">
                  <c:v>28.170000000000439</c:v>
                </c:pt>
                <c:pt idx="627">
                  <c:v>28.21500000000044</c:v>
                </c:pt>
                <c:pt idx="628">
                  <c:v>28.260000000000442</c:v>
                </c:pt>
                <c:pt idx="629">
                  <c:v>28.305000000000444</c:v>
                </c:pt>
              </c:numCache>
            </c:numRef>
          </c:xVal>
          <c:yVal>
            <c:numRef>
              <c:f>beats!$I$1:$I$630</c:f>
              <c:numCache>
                <c:formatCode>General</c:formatCode>
                <c:ptCount val="630"/>
                <c:pt idx="0">
                  <c:v>0</c:v>
                </c:pt>
                <c:pt idx="1">
                  <c:v>4.5486560434527923E-2</c:v>
                </c:pt>
                <c:pt idx="2">
                  <c:v>0.16639961606473641</c:v>
                </c:pt>
                <c:pt idx="3">
                  <c:v>0.32008825739357927</c:v>
                </c:pt>
                <c:pt idx="4">
                  <c:v>0.44785356519103575</c:v>
                </c:pt>
                <c:pt idx="5">
                  <c:v>0.49053538021970755</c:v>
                </c:pt>
                <c:pt idx="6">
                  <c:v>0.40501164403077478</c:v>
                </c:pt>
                <c:pt idx="7">
                  <c:v>0.1776939151270559</c:v>
                </c:pt>
                <c:pt idx="8">
                  <c:v>-0.16833772631765667</c:v>
                </c:pt>
                <c:pt idx="9">
                  <c:v>-0.57460327316177984</c:v>
                </c:pt>
                <c:pt idx="10">
                  <c:v>-0.9571334250954312</c:v>
                </c:pt>
                <c:pt idx="11">
                  <c:v>-1.2233379802442332</c:v>
                </c:pt>
                <c:pt idx="12">
                  <c:v>-1.29251193202249</c:v>
                </c:pt>
                <c:pt idx="13">
                  <c:v>-1.1156669589749488</c:v>
                </c:pt>
                <c:pt idx="14">
                  <c:v>-0.69026045131366554</c:v>
                </c:pt>
                <c:pt idx="15">
                  <c:v>-6.6214526280725286E-2</c:v>
                </c:pt>
                <c:pt idx="16">
                  <c:v>0.65875813245322656</c:v>
                </c:pt>
                <c:pt idx="17">
                  <c:v>1.3543778597223111</c:v>
                </c:pt>
                <c:pt idx="18">
                  <c:v>1.8812133637041826</c:v>
                </c:pt>
                <c:pt idx="19">
                  <c:v>2.1180797709457999</c:v>
                </c:pt>
                <c:pt idx="20">
                  <c:v>1.9881155669690469</c:v>
                </c:pt>
                <c:pt idx="21">
                  <c:v>1.4781548086520253</c:v>
                </c:pt>
                <c:pt idx="22">
                  <c:v>0.64701179803279618</c:v>
                </c:pt>
                <c:pt idx="23">
                  <c:v>-0.37976994809342546</c:v>
                </c:pt>
                <c:pt idx="24">
                  <c:v>-1.4286224693699914</c:v>
                </c:pt>
                <c:pt idx="25">
                  <c:v>-2.3073748774421459</c:v>
                </c:pt>
                <c:pt idx="26">
                  <c:v>-2.8403903400349413</c:v>
                </c:pt>
                <c:pt idx="27">
                  <c:v>-2.9030055410940547</c:v>
                </c:pt>
                <c:pt idx="28">
                  <c:v>-2.4486165314070147</c:v>
                </c:pt>
                <c:pt idx="29">
                  <c:v>-1.5227838129919515</c:v>
                </c:pt>
                <c:pt idx="30">
                  <c:v>-0.26089292699781425</c:v>
                </c:pt>
                <c:pt idx="31">
                  <c:v>1.131156668610346</c:v>
                </c:pt>
                <c:pt idx="32">
                  <c:v>2.4105768078457919</c:v>
                </c:pt>
                <c:pt idx="33">
                  <c:v>3.3401334181151117</c:v>
                </c:pt>
                <c:pt idx="34">
                  <c:v>3.7319709533861545</c:v>
                </c:pt>
                <c:pt idx="35">
                  <c:v>3.4847485336998929</c:v>
                </c:pt>
                <c:pt idx="36">
                  <c:v>2.6068658479584155</c:v>
                </c:pt>
                <c:pt idx="37">
                  <c:v>1.2207917515580142</c:v>
                </c:pt>
                <c:pt idx="38">
                  <c:v>-0.45322850249757823</c:v>
                </c:pt>
                <c:pt idx="39">
                  <c:v>-2.1320852501473979</c:v>
                </c:pt>
                <c:pt idx="40">
                  <c:v>-3.5178170961955635</c:v>
                </c:pt>
                <c:pt idx="41">
                  <c:v>-4.3505588477796824</c:v>
                </c:pt>
                <c:pt idx="42">
                  <c:v>-4.4570049703132737</c:v>
                </c:pt>
                <c:pt idx="43">
                  <c:v>-3.7853921439069182</c:v>
                </c:pt>
                <c:pt idx="44">
                  <c:v>-2.4200913216382087</c:v>
                </c:pt>
                <c:pt idx="45">
                  <c:v>-0.57232936759880249</c:v>
                </c:pt>
                <c:pt idx="46">
                  <c:v>1.4522455280080497</c:v>
                </c:pt>
                <c:pt idx="47">
                  <c:v>3.3042202423019726</c:v>
                </c:pt>
                <c:pt idx="48">
                  <c:v>4.650882255647435</c:v>
                </c:pt>
                <c:pt idx="49">
                  <c:v>5.236003546022137</c:v>
                </c:pt>
                <c:pt idx="50">
                  <c:v>4.9281986861972031</c:v>
                </c:pt>
                <c:pt idx="51">
                  <c:v>3.7487908119420763</c:v>
                </c:pt>
                <c:pt idx="52">
                  <c:v>1.8734874299289594</c:v>
                </c:pt>
                <c:pt idx="53">
                  <c:v>-0.39332766224519783</c:v>
                </c:pt>
                <c:pt idx="54">
                  <c:v>-2.6680165715595403</c:v>
                </c:pt>
                <c:pt idx="55">
                  <c:v>-4.5527959639348428</c:v>
                </c:pt>
                <c:pt idx="56">
                  <c:v>-5.7054511213741046</c:v>
                </c:pt>
                <c:pt idx="57">
                  <c:v>-5.9014122243802118</c:v>
                </c:pt>
                <c:pt idx="58">
                  <c:v>-5.0769419182743469</c:v>
                </c:pt>
                <c:pt idx="59">
                  <c:v>-3.3452131076253493</c:v>
                </c:pt>
                <c:pt idx="60">
                  <c:v>-0.98163795608501592</c:v>
                </c:pt>
                <c:pt idx="61">
                  <c:v>1.6198333438410599</c:v>
                </c:pt>
                <c:pt idx="62">
                  <c:v>4.0125280175544153</c:v>
                </c:pt>
                <c:pt idx="63">
                  <c:v>5.7739580540456465</c:v>
                </c:pt>
                <c:pt idx="64">
                  <c:v>6.5805414480475308</c:v>
                </c:pt>
                <c:pt idx="65">
                  <c:v>6.2669022172942226</c:v>
                </c:pt>
                <c:pt idx="66">
                  <c:v>4.8589045270098783</c:v>
                </c:pt>
                <c:pt idx="67">
                  <c:v>2.5739463474833033</c:v>
                </c:pt>
                <c:pt idx="68">
                  <c:v>-0.21234092610469937</c:v>
                </c:pt>
                <c:pt idx="69">
                  <c:v>-3.0279362731333692</c:v>
                </c:pt>
                <c:pt idx="70">
                  <c:v>-5.3846179275775743</c:v>
                </c:pt>
                <c:pt idx="71">
                  <c:v>-6.8628359355742674</c:v>
                </c:pt>
                <c:pt idx="72">
                  <c:v>-7.1864779664453673</c:v>
                </c:pt>
                <c:pt idx="73">
                  <c:v>-6.2741924622330068</c:v>
                </c:pt>
                <c:pt idx="74">
                  <c:v>-4.2577684441617825</c:v>
                </c:pt>
                <c:pt idx="75">
                  <c:v>-1.4636591119304097</c:v>
                </c:pt>
                <c:pt idx="76">
                  <c:v>1.639873699761601</c:v>
                </c:pt>
                <c:pt idx="77">
                  <c:v>4.5214357777413738</c:v>
                </c:pt>
                <c:pt idx="78">
                  <c:v>6.6777436158699608</c:v>
                </c:pt>
                <c:pt idx="79">
                  <c:v>7.7217238003910511</c:v>
                </c:pt>
                <c:pt idx="80">
                  <c:v>7.4520140099366827</c:v>
                </c:pt>
                <c:pt idx="81">
                  <c:v>5.8913833835774527</c:v>
                </c:pt>
                <c:pt idx="82">
                  <c:v>3.2868047211970892</c:v>
                </c:pt>
                <c:pt idx="83">
                  <c:v>7.0490767892775572E-2</c:v>
                </c:pt>
                <c:pt idx="84">
                  <c:v>-3.2119804189807062</c:v>
                </c:pt>
                <c:pt idx="85">
                  <c:v>-5.9944720259443551</c:v>
                </c:pt>
                <c:pt idx="86">
                  <c:v>-7.7881951174032933</c:v>
                </c:pt>
                <c:pt idx="87">
                  <c:v>-8.2677390735705707</c:v>
                </c:pt>
                <c:pt idx="88">
                  <c:v>-7.3300561788780207</c:v>
                </c:pt>
                <c:pt idx="89">
                  <c:v>-5.1157167538395694</c:v>
                </c:pt>
                <c:pt idx="90">
                  <c:v>-1.9881710475454883</c:v>
                </c:pt>
                <c:pt idx="91">
                  <c:v>1.5259877518020297</c:v>
                </c:pt>
                <c:pt idx="92">
                  <c:v>4.8259263925987357</c:v>
                </c:pt>
                <c:pt idx="93">
                  <c:v>7.3395898283374263</c:v>
                </c:pt>
                <c:pt idx="94">
                  <c:v>8.6231219367898451</c:v>
                </c:pt>
                <c:pt idx="95">
                  <c:v>8.4393672720320332</c:v>
                </c:pt>
                <c:pt idx="96">
                  <c:v>6.8015488775165398</c:v>
                </c:pt>
                <c:pt idx="97">
                  <c:v>3.9741000576110901</c:v>
                </c:pt>
                <c:pt idx="98">
                  <c:v>0.42998074579120082</c:v>
                </c:pt>
                <c:pt idx="99">
                  <c:v>-3.2286335961364152</c:v>
                </c:pt>
                <c:pt idx="100">
                  <c:v>-6.3729564990837089</c:v>
                </c:pt>
                <c:pt idx="101">
                  <c:v>-8.4559559857496094</c:v>
                </c:pt>
                <c:pt idx="102">
                  <c:v>-9.1077545415978456</c:v>
                </c:pt>
                <c:pt idx="103">
                  <c:v>-8.2013876623736248</c:v>
                </c:pt>
                <c:pt idx="104">
                  <c:v>-5.8772170755707105</c:v>
                </c:pt>
                <c:pt idx="105">
                  <c:v>-2.5213519578187924</c:v>
                </c:pt>
                <c:pt idx="106">
                  <c:v>1.2986340896864486</c:v>
                </c:pt>
                <c:pt idx="107">
                  <c:v>4.9299634069952116</c:v>
                </c:pt>
                <c:pt idx="108">
                  <c:v>7.7465202197338758</c:v>
                </c:pt>
                <c:pt idx="109">
                  <c:v>9.2570979152993562</c:v>
                </c:pt>
                <c:pt idx="110">
                  <c:v>9.1912637770032877</c:v>
                </c:pt>
                <c:pt idx="111">
                  <c:v>7.5477985641704395</c:v>
                </c:pt>
                <c:pt idx="112">
                  <c:v>4.5970304186574751</c:v>
                </c:pt>
                <c:pt idx="113">
                  <c:v>0.83630090957664005</c:v>
                </c:pt>
                <c:pt idx="114">
                  <c:v>-3.0940881029851242</c:v>
                </c:pt>
                <c:pt idx="115">
                  <c:v>-6.5202020093801751</c:v>
                </c:pt>
                <c:pt idx="116">
                  <c:v>-8.8503554245216343</c:v>
                </c:pt>
                <c:pt idx="117">
                  <c:v>-9.6775678511047314</c:v>
                </c:pt>
                <c:pt idx="118">
                  <c:v>-8.8508059803700032</c:v>
                </c:pt>
                <c:pt idx="119">
                  <c:v>-6.502514957220531</c:v>
                </c:pt>
                <c:pt idx="120">
                  <c:v>-3.0274271504901051</c:v>
                </c:pt>
                <c:pt idx="121">
                  <c:v>0.98396572659745274</c:v>
                </c:pt>
                <c:pt idx="122">
                  <c:v>4.8460341074453046</c:v>
                </c:pt>
                <c:pt idx="123">
                  <c:v>7.895530754126205</c:v>
                </c:pt>
                <c:pt idx="124">
                  <c:v>9.6058095464793407</c:v>
                </c:pt>
                <c:pt idx="125">
                  <c:v>9.6780193542012274</c:v>
                </c:pt>
                <c:pt idx="126">
                  <c:v>8.093441011650313</c:v>
                </c:pt>
                <c:pt idx="127">
                  <c:v>5.1177823912360729</c:v>
                </c:pt>
                <c:pt idx="128">
                  <c:v>1.2565087136052437</c:v>
                </c:pt>
                <c:pt idx="129">
                  <c:v>-2.8312622834133556</c:v>
                </c:pt>
                <c:pt idx="130">
                  <c:v>-6.4455908755108045</c:v>
                </c:pt>
                <c:pt idx="131">
                  <c:v>-8.9659022869296034</c:v>
                </c:pt>
                <c:pt idx="132">
                  <c:v>-9.9578352227240092</c:v>
                </c:pt>
                <c:pt idx="133">
                  <c:v>-9.2483048319379826</c:v>
                </c:pt>
                <c:pt idx="134">
                  <c:v>-6.9557739529399418</c:v>
                </c:pt>
                <c:pt idx="135">
                  <c:v>-3.4704268712754049</c:v>
                </c:pt>
                <c:pt idx="136">
                  <c:v>0.61242791163179922</c:v>
                </c:pt>
                <c:pt idx="137">
                  <c:v>4.5943267102342249</c:v>
                </c:pt>
                <c:pt idx="138">
                  <c:v>7.7934762694191022</c:v>
                </c:pt>
                <c:pt idx="139">
                  <c:v>9.6618216642511321</c:v>
                </c:pt>
                <c:pt idx="140">
                  <c:v>9.8791992651380234</c:v>
                </c:pt>
                <c:pt idx="141">
                  <c:v>8.4083548707352875</c:v>
                </c:pt>
                <c:pt idx="142">
                  <c:v>5.5013462765108487</c:v>
                </c:pt>
                <c:pt idx="143">
                  <c:v>1.6562268747550051</c:v>
                </c:pt>
                <c:pt idx="144">
                  <c:v>-2.4685251156134287</c:v>
                </c:pt>
                <c:pt idx="145">
                  <c:v>-6.1670890383642423</c:v>
                </c:pt>
                <c:pt idx="146">
                  <c:v>-8.8074218078273994</c:v>
                </c:pt>
                <c:pt idx="147">
                  <c:v>-9.9395730793959149</c:v>
                </c:pt>
                <c:pt idx="148">
                  <c:v>-9.3725811156329062</c:v>
                </c:pt>
                <c:pt idx="149">
                  <c:v>-7.2067707168084887</c:v>
                </c:pt>
                <c:pt idx="150">
                  <c:v>-3.8159753571513821</c:v>
                </c:pt>
                <c:pt idx="151">
                  <c:v>0.21716187321390115</c:v>
                </c:pt>
                <c:pt idx="152">
                  <c:v>4.2015819391438036</c:v>
                </c:pt>
                <c:pt idx="153">
                  <c:v>7.4565525256181697</c:v>
                </c:pt>
                <c:pt idx="154">
                  <c:v>9.4282999009706892</c:v>
                </c:pt>
                <c:pt idx="155">
                  <c:v>9.7844908930423493</c:v>
                </c:pt>
                <c:pt idx="156">
                  <c:v>8.4703991697236933</c:v>
                </c:pt>
                <c:pt idx="157">
                  <c:v>5.7172370673567254</c:v>
                </c:pt>
                <c:pt idx="158">
                  <c:v>2.0013989851481457</c:v>
                </c:pt>
                <c:pt idx="159">
                  <c:v>-2.0381869046149976</c:v>
                </c:pt>
                <c:pt idx="160">
                  <c:v>-5.7102239973537552</c:v>
                </c:pt>
                <c:pt idx="161">
                  <c:v>-8.389683324436918</c:v>
                </c:pt>
                <c:pt idx="162">
                  <c:v>-9.6244939042988911</c:v>
                </c:pt>
                <c:pt idx="163">
                  <c:v>-9.2120239868079228</c:v>
                </c:pt>
                <c:pt idx="164">
                  <c:v>-7.2323780273290295</c:v>
                </c:pt>
                <c:pt idx="165">
                  <c:v>-4.0330299218137835</c:v>
                </c:pt>
                <c:pt idx="166">
                  <c:v>-0.16771187199030493</c:v>
                </c:pt>
                <c:pt idx="167">
                  <c:v>3.6996732060880615</c:v>
                </c:pt>
                <c:pt idx="168">
                  <c:v>6.9093999369029335</c:v>
                </c:pt>
                <c:pt idx="169">
                  <c:v>8.9187807245468882</c:v>
                </c:pt>
                <c:pt idx="170">
                  <c:v>9.3941762221318772</c:v>
                </c:pt>
                <c:pt idx="171">
                  <c:v>8.2665121022105179</c:v>
                </c:pt>
                <c:pt idx="172">
                  <c:v>5.7410434022753565</c:v>
                </c:pt>
                <c:pt idx="173">
                  <c:v>2.2600406856065596</c:v>
                </c:pt>
                <c:pt idx="174">
                  <c:v>-1.5748260035311752</c:v>
                </c:pt>
                <c:pt idx="175">
                  <c:v>-5.1067569661769996</c:v>
                </c:pt>
                <c:pt idx="176">
                  <c:v>-7.736630119271644</c:v>
                </c:pt>
                <c:pt idx="177">
                  <c:v>-9.0249168604513486</c:v>
                </c:pt>
                <c:pt idx="178">
                  <c:v>-8.7653205382415376</c:v>
                </c:pt>
                <c:pt idx="179">
                  <c:v>-7.017768728975958</c:v>
                </c:pt>
                <c:pt idx="180">
                  <c:v>-4.0954907200917994</c:v>
                </c:pt>
                <c:pt idx="181">
                  <c:v>-0.50885174222455087</c:v>
                </c:pt>
                <c:pt idx="182">
                  <c:v>3.1239811349614048</c:v>
                </c:pt>
                <c:pt idx="183">
                  <c:v>6.1838709799881499</c:v>
                </c:pt>
                <c:pt idx="184">
                  <c:v>8.156529225784297</c:v>
                </c:pt>
                <c:pt idx="185">
                  <c:v>8.7191832496169148</c:v>
                </c:pt>
                <c:pt idx="186">
                  <c:v>7.7934484750026431</c:v>
                </c:pt>
                <c:pt idx="187">
                  <c:v>5.5557337225709142</c:v>
                </c:pt>
                <c:pt idx="188">
                  <c:v>2.4039060924454829</c:v>
                </c:pt>
                <c:pt idx="189">
                  <c:v>-1.113528465473143</c:v>
                </c:pt>
                <c:pt idx="190">
                  <c:v>-4.3931103554138788</c:v>
                </c:pt>
                <c:pt idx="191">
                  <c:v>-6.8802468543929844</c:v>
                </c:pt>
                <c:pt idx="192">
                  <c:v>-8.1632572894777535</c:v>
                </c:pt>
                <c:pt idx="193">
                  <c:v>-8.0416502066966871</c:v>
                </c:pt>
                <c:pt idx="194">
                  <c:v>-6.5572851722264511</c:v>
                </c:pt>
                <c:pt idx="195">
                  <c:v>-3.9836071787121496</c:v>
                </c:pt>
                <c:pt idx="196">
                  <c:v>-0.77541416253543327</c:v>
                </c:pt>
                <c:pt idx="197">
                  <c:v>2.5116367831127748</c:v>
                </c:pt>
                <c:pt idx="198">
                  <c:v>5.3175173217895972</c:v>
                </c:pt>
                <c:pt idx="199">
                  <c:v>7.1735133523603745</c:v>
                </c:pt>
                <c:pt idx="200">
                  <c:v>7.7807130483375149</c:v>
                </c:pt>
                <c:pt idx="201">
                  <c:v>7.0581210744126386</c:v>
                </c:pt>
                <c:pt idx="202">
                  <c:v>5.1526590192035089</c:v>
                </c:pt>
                <c:pt idx="203">
                  <c:v>2.4099927509244288</c:v>
                </c:pt>
                <c:pt idx="204">
                  <c:v>-0.68812110653985803</c:v>
                </c:pt>
                <c:pt idx="205">
                  <c:v>-3.6086218459147088</c:v>
                </c:pt>
                <c:pt idx="206">
                  <c:v>-5.8591151528176395</c:v>
                </c:pt>
                <c:pt idx="207">
                  <c:v>-7.0711167764180463</c:v>
                </c:pt>
                <c:pt idx="208">
                  <c:v>-7.0604572104002079</c:v>
                </c:pt>
                <c:pt idx="209">
                  <c:v>-5.8549327791940193</c:v>
                </c:pt>
                <c:pt idx="210">
                  <c:v>-3.6851156927042577</c:v>
                </c:pt>
                <c:pt idx="211">
                  <c:v>-0.94065458488233289</c:v>
                </c:pt>
                <c:pt idx="212">
                  <c:v>1.8997132485432451</c:v>
                </c:pt>
                <c:pt idx="213">
                  <c:v>4.3518642927614914</c:v>
                </c:pt>
                <c:pt idx="214">
                  <c:v>6.0090392387549523</c:v>
                </c:pt>
                <c:pt idx="215">
                  <c:v>6.6094569322940906</c:v>
                </c:pt>
                <c:pt idx="216">
                  <c:v>6.077527848865242</c:v>
                </c:pt>
                <c:pt idx="217">
                  <c:v>4.5322044032096622</c:v>
                </c:pt>
                <c:pt idx="218">
                  <c:v>2.2618153623284751</c:v>
                </c:pt>
                <c:pt idx="219">
                  <c:v>-0.32947848873975688</c:v>
                </c:pt>
                <c:pt idx="220">
                  <c:v>-2.7937033399449818</c:v>
                </c:pt>
                <c:pt idx="221">
                  <c:v>-4.7167207588457511</c:v>
                </c:pt>
                <c:pt idx="222">
                  <c:v>-5.7880121062968612</c:v>
                </c:pt>
                <c:pt idx="223">
                  <c:v>-5.8508080250652759</c:v>
                </c:pt>
                <c:pt idx="224">
                  <c:v>-4.9244722582497795</c:v>
                </c:pt>
                <c:pt idx="225">
                  <c:v>-3.196054700841366</c:v>
                </c:pt>
                <c:pt idx="226">
                  <c:v>-0.98333682391591404</c:v>
                </c:pt>
                <c:pt idx="227">
                  <c:v>1.32344717947107</c:v>
                </c:pt>
                <c:pt idx="228">
                  <c:v>3.3305489568871018</c:v>
                </c:pt>
                <c:pt idx="229">
                  <c:v>4.7081063003077688</c:v>
                </c:pt>
                <c:pt idx="230">
                  <c:v>5.2444353151740524</c:v>
                </c:pt>
                <c:pt idx="231">
                  <c:v>4.8782642832920518</c:v>
                </c:pt>
                <c:pt idx="232">
                  <c:v>3.7040567183440536</c:v>
                </c:pt>
                <c:pt idx="233">
                  <c:v>1.9503885971164161</c:v>
                </c:pt>
                <c:pt idx="234">
                  <c:v>-6.3980813177227286E-2</c:v>
                </c:pt>
                <c:pt idx="235">
                  <c:v>-1.9879866710081979</c:v>
                </c:pt>
                <c:pt idx="236">
                  <c:v>-3.4995858281254066</c:v>
                </c:pt>
                <c:pt idx="237">
                  <c:v>-4.359796438109738</c:v>
                </c:pt>
                <c:pt idx="238">
                  <c:v>-4.4503583531762878</c:v>
                </c:pt>
                <c:pt idx="239">
                  <c:v>-3.7891020569856044</c:v>
                </c:pt>
                <c:pt idx="240">
                  <c:v>-2.5212171741092009</c:v>
                </c:pt>
                <c:pt idx="241">
                  <c:v>-0.88888559867343264</c:v>
                </c:pt>
                <c:pt idx="242">
                  <c:v>0.81456995403750887</c:v>
                </c:pt>
                <c:pt idx="243">
                  <c:v>2.297403332080254</c:v>
                </c:pt>
                <c:pt idx="244">
                  <c:v>3.3195522492916201</c:v>
                </c:pt>
                <c:pt idx="245">
                  <c:v>3.7315056626194769</c:v>
                </c:pt>
                <c:pt idx="246">
                  <c:v>3.4956379082386699</c:v>
                </c:pt>
                <c:pt idx="247">
                  <c:v>2.6870718925576442</c:v>
                </c:pt>
                <c:pt idx="248">
                  <c:v>1.4748720277971263</c:v>
                </c:pt>
                <c:pt idx="249">
                  <c:v>8.7807194238927508E-2</c:v>
                </c:pt>
                <c:pt idx="250">
                  <c:v>-1.2285379715416516</c:v>
                </c:pt>
                <c:pt idx="251">
                  <c:v>-2.2553068335957978</c:v>
                </c:pt>
                <c:pt idx="252">
                  <c:v>-2.8368387450852199</c:v>
                </c:pt>
                <c:pt idx="253">
                  <c:v>-2.9039704872618088</c:v>
                </c:pt>
                <c:pt idx="254">
                  <c:v>-2.4807401460044027</c:v>
                </c:pt>
                <c:pt idx="255">
                  <c:v>-1.6742162773212843</c:v>
                </c:pt>
                <c:pt idx="256">
                  <c:v>-0.65022857593427064</c:v>
                </c:pt>
                <c:pt idx="257">
                  <c:v>0.39982305480397717</c:v>
                </c:pt>
                <c:pt idx="258">
                  <c:v>1.2945660764933953</c:v>
                </c:pt>
                <c:pt idx="259">
                  <c:v>1.894066665485812</c:v>
                </c:pt>
                <c:pt idx="260">
                  <c:v>2.1216007484353172</c:v>
                </c:pt>
                <c:pt idx="261">
                  <c:v>1.9724187911020958</c:v>
                </c:pt>
                <c:pt idx="262">
                  <c:v>1.508742986210202</c:v>
                </c:pt>
                <c:pt idx="263">
                  <c:v>0.84284504020585271</c:v>
                </c:pt>
                <c:pt idx="264">
                  <c:v>0.11217631511111301</c:v>
                </c:pt>
                <c:pt idx="265">
                  <c:v>-0.54821904872626026</c:v>
                </c:pt>
                <c:pt idx="266">
                  <c:v>-1.0305820358425415</c:v>
                </c:pt>
                <c:pt idx="267">
                  <c:v>-1.2720374765855187</c:v>
                </c:pt>
                <c:pt idx="268">
                  <c:v>-1.2620367095593785</c:v>
                </c:pt>
                <c:pt idx="269">
                  <c:v>-1.0389314136602479</c:v>
                </c:pt>
                <c:pt idx="270">
                  <c:v>-0.67715681539507</c:v>
                </c:pt>
                <c:pt idx="271">
                  <c:v>-0.26828800133322256</c:v>
                </c:pt>
                <c:pt idx="272">
                  <c:v>9.9723660206665427E-2</c:v>
                </c:pt>
                <c:pt idx="273">
                  <c:v>0.36070411099196148</c:v>
                </c:pt>
                <c:pt idx="274">
                  <c:v>0.48215685723178164</c:v>
                </c:pt>
                <c:pt idx="275">
                  <c:v>0.46876964487220191</c:v>
                </c:pt>
                <c:pt idx="276">
                  <c:v>0.35727537305981921</c:v>
                </c:pt>
                <c:pt idx="277">
                  <c:v>0.20428719449394664</c:v>
                </c:pt>
                <c:pt idx="278">
                  <c:v>7.0195866513978911E-2</c:v>
                </c:pt>
                <c:pt idx="279">
                  <c:v>2.9843379050746572E-3</c:v>
                </c:pt>
                <c:pt idx="280">
                  <c:v>2.5732834516751929E-2</c:v>
                </c:pt>
                <c:pt idx="281">
                  <c:v>0.1306876834129149</c:v>
                </c:pt>
                <c:pt idx="282">
                  <c:v>0.28124893210009683</c:v>
                </c:pt>
                <c:pt idx="283">
                  <c:v>0.42142322284616435</c:v>
                </c:pt>
                <c:pt idx="284">
                  <c:v>0.49057691631163991</c:v>
                </c:pt>
                <c:pt idx="285">
                  <c:v>0.44007767770273554</c:v>
                </c:pt>
                <c:pt idx="286">
                  <c:v>0.2479024223467875</c:v>
                </c:pt>
                <c:pt idx="287">
                  <c:v>-7.2364910381076189E-2</c:v>
                </c:pt>
                <c:pt idx="288">
                  <c:v>-0.47057971418700395</c:v>
                </c:pt>
                <c:pt idx="289">
                  <c:v>-0.86784872948152048</c:v>
                </c:pt>
                <c:pt idx="290">
                  <c:v>-1.171897969870626</c:v>
                </c:pt>
                <c:pt idx="291">
                  <c:v>-1.2970415236052206</c:v>
                </c:pt>
                <c:pt idx="292">
                  <c:v>-1.1846133485899926</c:v>
                </c:pt>
                <c:pt idx="293">
                  <c:v>-0.81937408072322748</c:v>
                </c:pt>
                <c:pt idx="294">
                  <c:v>-0.23799369664468911</c:v>
                </c:pt>
                <c:pt idx="295">
                  <c:v>0.47284542328390589</c:v>
                </c:pt>
                <c:pt idx="296">
                  <c:v>1.1891445714940658</c:v>
                </c:pt>
                <c:pt idx="297">
                  <c:v>1.7712689204643925</c:v>
                </c:pt>
                <c:pt idx="298">
                  <c:v>2.0908129176206409</c:v>
                </c:pt>
                <c:pt idx="299">
                  <c:v>2.0575350523797273</c:v>
                </c:pt>
                <c:pt idx="300">
                  <c:v>1.6408954562398306</c:v>
                </c:pt>
                <c:pt idx="301">
                  <c:v>0.88146307389173872</c:v>
                </c:pt>
                <c:pt idx="302">
                  <c:v>-0.11081702850963712</c:v>
                </c:pt>
                <c:pt idx="303">
                  <c:v>-1.1720854379893715</c:v>
                </c:pt>
                <c:pt idx="304">
                  <c:v>-2.1116764134300756</c:v>
                </c:pt>
                <c:pt idx="305">
                  <c:v>-2.746378863664428</c:v>
                </c:pt>
                <c:pt idx="306">
                  <c:v>-2.9356928661358852</c:v>
                </c:pt>
                <c:pt idx="307">
                  <c:v>-2.6113669558854187</c:v>
                </c:pt>
                <c:pt idx="308">
                  <c:v>-1.7952123488053577</c:v>
                </c:pt>
                <c:pt idx="309">
                  <c:v>-0.60109304869189284</c:v>
                </c:pt>
                <c:pt idx="310">
                  <c:v>0.78022352585249621</c:v>
                </c:pt>
                <c:pt idx="311">
                  <c:v>2.1114934552671918</c:v>
                </c:pt>
                <c:pt idx="312">
                  <c:v>3.1498567415689553</c:v>
                </c:pt>
                <c:pt idx="313">
                  <c:v>3.6910746554028795</c:v>
                </c:pt>
                <c:pt idx="314">
                  <c:v>3.6090967897530413</c:v>
                </c:pt>
                <c:pt idx="315">
                  <c:v>2.8833821298825355</c:v>
                </c:pt>
                <c:pt idx="316">
                  <c:v>1.6083069825058689</c:v>
                </c:pt>
                <c:pt idx="317">
                  <c:v>-1.795754022703425E-2</c:v>
                </c:pt>
                <c:pt idx="318">
                  <c:v>-1.7240453512200502</c:v>
                </c:pt>
                <c:pt idx="319">
                  <c:v>-3.2107850076084157</c:v>
                </c:pt>
                <c:pt idx="320">
                  <c:v>-4.2037682112325312</c:v>
                </c:pt>
                <c:pt idx="321">
                  <c:v>-4.5038423822463685</c:v>
                </c:pt>
                <c:pt idx="322">
                  <c:v>-4.0262608787309642</c:v>
                </c:pt>
                <c:pt idx="323">
                  <c:v>-2.8209095232804855</c:v>
                </c:pt>
                <c:pt idx="324">
                  <c:v>-1.0691642610683061</c:v>
                </c:pt>
                <c:pt idx="325">
                  <c:v>0.94299879471737413</c:v>
                </c:pt>
                <c:pt idx="326">
                  <c:v>2.8717322840447905</c:v>
                </c:pt>
                <c:pt idx="327">
                  <c:v>4.3742422927968514</c:v>
                </c:pt>
                <c:pt idx="328">
                  <c:v>5.1697825868923575</c:v>
                </c:pt>
                <c:pt idx="329">
                  <c:v>5.0918541413659719</c:v>
                </c:pt>
                <c:pt idx="330">
                  <c:v>4.1219446955864809</c:v>
                </c:pt>
                <c:pt idx="331">
                  <c:v>2.3981253594807161</c:v>
                </c:pt>
                <c:pt idx="332">
                  <c:v>0.1961051840415857</c:v>
                </c:pt>
                <c:pt idx="333">
                  <c:v>-2.1148018762468861</c:v>
                </c:pt>
                <c:pt idx="334">
                  <c:v>-4.1337768345537471</c:v>
                </c:pt>
                <c:pt idx="335">
                  <c:v>-5.4981925429477281</c:v>
                </c:pt>
                <c:pt idx="336">
                  <c:v>-5.9487586628670677</c:v>
                </c:pt>
                <c:pt idx="337">
                  <c:v>-5.3784094021872102</c:v>
                </c:pt>
                <c:pt idx="338">
                  <c:v>-3.8557758433352189</c:v>
                </c:pt>
                <c:pt idx="339">
                  <c:v>-1.6183382875142232</c:v>
                </c:pt>
                <c:pt idx="340">
                  <c:v>0.96439959817808685</c:v>
                </c:pt>
                <c:pt idx="341">
                  <c:v>3.4520440858817656</c:v>
                </c:pt>
                <c:pt idx="342">
                  <c:v>5.4086181934081807</c:v>
                </c:pt>
                <c:pt idx="343">
                  <c:v>6.4791281746816516</c:v>
                </c:pt>
                <c:pt idx="344">
                  <c:v>6.4539167135337916</c:v>
                </c:pt>
                <c:pt idx="345">
                  <c:v>5.3091458095940212</c:v>
                </c:pt>
                <c:pt idx="346">
                  <c:v>3.2156784454457239</c:v>
                </c:pt>
                <c:pt idx="347">
                  <c:v>0.51401761224759179</c:v>
                </c:pt>
                <c:pt idx="348">
                  <c:v>-2.3411076250616163</c:v>
                </c:pt>
                <c:pt idx="349">
                  <c:v>-4.8574853242797769</c:v>
                </c:pt>
                <c:pt idx="350">
                  <c:v>-6.590505836648183</c:v>
                </c:pt>
                <c:pt idx="351">
                  <c:v>-7.2218420595688064</c:v>
                </c:pt>
                <c:pt idx="352">
                  <c:v>-6.6177807344836665</c:v>
                </c:pt>
                <c:pt idx="353">
                  <c:v>-4.8565381852266354</c:v>
                </c:pt>
                <c:pt idx="354">
                  <c:v>-2.2191183157707228</c:v>
                </c:pt>
                <c:pt idx="355">
                  <c:v>0.85544030907631929</c:v>
                </c:pt>
                <c:pt idx="356">
                  <c:v>3.8433156747252384</c:v>
                </c:pt>
                <c:pt idx="357">
                  <c:v>6.2254011096890585</c:v>
                </c:pt>
                <c:pt idx="358">
                  <c:v>7.5777167905537866</c:v>
                </c:pt>
                <c:pt idx="359">
                  <c:v>7.6469498201445889</c:v>
                </c:pt>
                <c:pt idx="360">
                  <c:v>6.3976513354253051</c:v>
                </c:pt>
                <c:pt idx="361">
                  <c:v>4.0223362293247318</c:v>
                </c:pt>
                <c:pt idx="362">
                  <c:v>0.91206587647133275</c:v>
                </c:pt>
                <c:pt idx="363">
                  <c:v>-2.4080380738597218</c:v>
                </c:pt>
                <c:pt idx="364">
                  <c:v>-5.3676967075313753</c:v>
                </c:pt>
                <c:pt idx="365">
                  <c:v>-7.4497002653706454</c:v>
                </c:pt>
                <c:pt idx="366">
                  <c:v>-8.2804930252195312</c:v>
                </c:pt>
                <c:pt idx="367">
                  <c:v>-7.6972180087073072</c:v>
                </c:pt>
                <c:pt idx="368">
                  <c:v>-5.7791851350604899</c:v>
                </c:pt>
                <c:pt idx="369">
                  <c:v>-2.8377501160013114</c:v>
                </c:pt>
                <c:pt idx="370">
                  <c:v>0.63424628914112913</c:v>
                </c:pt>
                <c:pt idx="371">
                  <c:v>4.0452648948434877</c:v>
                </c:pt>
                <c:pt idx="372">
                  <c:v>6.8061376169874643</c:v>
                </c:pt>
                <c:pt idx="373">
                  <c:v>8.4321023579515337</c:v>
                </c:pt>
                <c:pt idx="374">
                  <c:v>8.6280867057465791</c:v>
                </c:pt>
                <c:pt idx="375">
                  <c:v>7.3422087503816131</c:v>
                </c:pt>
                <c:pt idx="376">
                  <c:v>4.7778021877861629</c:v>
                </c:pt>
                <c:pt idx="377">
                  <c:v>1.3613665893224813</c:v>
                </c:pt>
                <c:pt idx="378">
                  <c:v>-2.3285244253465791</c:v>
                </c:pt>
                <c:pt idx="379">
                  <c:v>-5.6594792930302829</c:v>
                </c:pt>
                <c:pt idx="380">
                  <c:v>-8.0539753499336317</c:v>
                </c:pt>
                <c:pt idx="381">
                  <c:v>-9.0897450618195457</c:v>
                </c:pt>
                <c:pt idx="382">
                  <c:v>-8.5743694515352704</c:v>
                </c:pt>
                <c:pt idx="383">
                  <c:v>-6.5808808670521124</c:v>
                </c:pt>
                <c:pt idx="384">
                  <c:v>-3.4378101242935815</c:v>
                </c:pt>
                <c:pt idx="385">
                  <c:v>0.32504704850737287</c:v>
                </c:pt>
                <c:pt idx="386">
                  <c:v>4.0661753545591273</c:v>
                </c:pt>
                <c:pt idx="387">
                  <c:v>7.1420202436911273</c:v>
                </c:pt>
                <c:pt idx="388">
                  <c:v>9.0179979908314021</c:v>
                </c:pt>
                <c:pt idx="389">
                  <c:v>9.3616352225540354</c:v>
                </c:pt>
                <c:pt idx="390">
                  <c:v>8.101572070733928</c:v>
                </c:pt>
                <c:pt idx="391">
                  <c:v>5.4419446788725772</c:v>
                </c:pt>
                <c:pt idx="392">
                  <c:v>1.8293094414541655</c:v>
                </c:pt>
                <c:pt idx="393">
                  <c:v>-2.1225309726145869</c:v>
                </c:pt>
                <c:pt idx="394">
                  <c:v>-5.7371108604991301</c:v>
                </c:pt>
                <c:pt idx="395">
                  <c:v>-8.391423852525941</c:v>
                </c:pt>
                <c:pt idx="396">
                  <c:v>-9.6235952087479362</c:v>
                </c:pt>
                <c:pt idx="397">
                  <c:v>-9.2134461400034446</c:v>
                </c:pt>
                <c:pt idx="398">
                  <c:v>-7.221864955465497</c:v>
                </c:pt>
                <c:pt idx="399">
                  <c:v>-3.9819405023637637</c:v>
                </c:pt>
                <c:pt idx="400">
                  <c:v>-4.3115197116927337E-2</c:v>
                </c:pt>
                <c:pt idx="401">
                  <c:v>3.9222547379295052</c:v>
                </c:pt>
                <c:pt idx="402">
                  <c:v>7.2339961020395176</c:v>
                </c:pt>
                <c:pt idx="403">
                  <c:v>9.3211142506466551</c:v>
                </c:pt>
                <c:pt idx="404">
                  <c:v>9.8205076721140756</c:v>
                </c:pt>
                <c:pt idx="405">
                  <c:v>8.6402906572808096</c:v>
                </c:pt>
                <c:pt idx="406">
                  <c:v>5.976655378533084</c:v>
                </c:pt>
                <c:pt idx="407">
                  <c:v>2.2811860210085935</c:v>
                </c:pt>
                <c:pt idx="408">
                  <c:v>-1.8159169019286621</c:v>
                </c:pt>
                <c:pt idx="409">
                  <c:v>-5.6136120739035</c:v>
                </c:pt>
                <c:pt idx="410">
                  <c:v>-8.4603090586434124</c:v>
                </c:pt>
                <c:pt idx="411">
                  <c:v>-9.8659776125652865</c:v>
                </c:pt>
                <c:pt idx="412">
                  <c:v>-9.5867326268286863</c:v>
                </c:pt>
                <c:pt idx="413">
                  <c:v>-7.6672552430237708</c:v>
                </c:pt>
                <c:pt idx="414">
                  <c:v>-4.4336535380952773</c:v>
                </c:pt>
                <c:pt idx="415">
                  <c:v>-0.43790170807291934</c:v>
                </c:pt>
                <c:pt idx="416">
                  <c:v>3.6366491474347642</c:v>
                </c:pt>
                <c:pt idx="417">
                  <c:v>7.0924679519807032</c:v>
                </c:pt>
                <c:pt idx="418">
                  <c:v>9.3375923377555683</c:v>
                </c:pt>
                <c:pt idx="419">
                  <c:v>9.9873139264183148</c:v>
                </c:pt>
                <c:pt idx="420">
                  <c:v>8.9302845250476359</c:v>
                </c:pt>
                <c:pt idx="421">
                  <c:v>6.3476524104676155</c:v>
                </c:pt>
                <c:pt idx="422">
                  <c:v>2.6819308317876662</c:v>
                </c:pt>
                <c:pt idx="423">
                  <c:v>-1.4390362968886312</c:v>
                </c:pt>
                <c:pt idx="424">
                  <c:v>-5.3099107710091165</c:v>
                </c:pt>
                <c:pt idx="425">
                  <c:v>-8.268925429497088</c:v>
                </c:pt>
                <c:pt idx="426">
                  <c:v>-9.8113406291597407</c:v>
                </c:pt>
                <c:pt idx="427">
                  <c:v>-9.6757857812235386</c:v>
                </c:pt>
                <c:pt idx="428">
                  <c:v>-7.8886744761152503</c:v>
                </c:pt>
                <c:pt idx="429">
                  <c:v>-4.7591242728770347</c:v>
                </c:pt>
                <c:pt idx="430">
                  <c:v>-0.82534829002059906</c:v>
                </c:pt>
                <c:pt idx="431">
                  <c:v>3.2381608145354104</c:v>
                </c:pt>
                <c:pt idx="432">
                  <c:v>6.7366049165094859</c:v>
                </c:pt>
                <c:pt idx="433">
                  <c:v>9.0740165808349218</c:v>
                </c:pt>
                <c:pt idx="434">
                  <c:v>9.8550719023081186</c:v>
                </c:pt>
                <c:pt idx="435">
                  <c:v>8.9521373865641056</c:v>
                </c:pt>
                <c:pt idx="436">
                  <c:v>6.5261476725457825</c:v>
                </c:pt>
                <c:pt idx="437">
                  <c:v>2.997895281077124</c:v>
                </c:pt>
                <c:pt idx="438">
                  <c:v>-1.025141532882297</c:v>
                </c:pt>
                <c:pt idx="439">
                  <c:v>-4.8536777850198884</c:v>
                </c:pt>
                <c:pt idx="440">
                  <c:v>-7.8350522219782706</c:v>
                </c:pt>
                <c:pt idx="441">
                  <c:v>-9.4648044849411708</c:v>
                </c:pt>
                <c:pt idx="442">
                  <c:v>-9.4722700408500451</c:v>
                </c:pt>
                <c:pt idx="443">
                  <c:v>-7.8656284527125049</c:v>
                </c:pt>
                <c:pt idx="444">
                  <c:v>-4.9288903192460776</c:v>
                </c:pt>
                <c:pt idx="445">
                  <c:v>-1.1716145017229616</c:v>
                </c:pt>
                <c:pt idx="446">
                  <c:v>2.7597292748229334</c:v>
                </c:pt>
                <c:pt idx="447">
                  <c:v>6.1932966235988189</c:v>
                </c:pt>
                <c:pt idx="448">
                  <c:v>8.547008259131605</c:v>
                </c:pt>
                <c:pt idx="449">
                  <c:v>9.4275053840310381</c:v>
                </c:pt>
                <c:pt idx="450">
                  <c:v>8.6960502460491025</c:v>
                </c:pt>
                <c:pt idx="451">
                  <c:v>6.4903032360869179</c:v>
                </c:pt>
                <c:pt idx="452">
                  <c:v>3.1985736912130336</c:v>
                </c:pt>
                <c:pt idx="453">
                  <c:v>-0.60866378301108992</c:v>
                </c:pt>
                <c:pt idx="454">
                  <c:v>-4.2778889217658822</c:v>
                </c:pt>
                <c:pt idx="455">
                  <c:v>-7.1850268140047371</c:v>
                </c:pt>
                <c:pt idx="456">
                  <c:v>-8.8418940592604702</c:v>
                </c:pt>
                <c:pt idx="457">
                  <c:v>-8.9783923569812725</c:v>
                </c:pt>
                <c:pt idx="458">
                  <c:v>-7.5865736183154358</c:v>
                </c:pt>
                <c:pt idx="459">
                  <c:v>-4.9193814699195828</c:v>
                </c:pt>
                <c:pt idx="460">
                  <c:v>-1.4447307451594888</c:v>
                </c:pt>
                <c:pt idx="461">
                  <c:v>2.2367461902492725</c:v>
                </c:pt>
                <c:pt idx="462">
                  <c:v>5.4957995810092397</c:v>
                </c:pt>
                <c:pt idx="463">
                  <c:v>7.7824203327801751</c:v>
                </c:pt>
                <c:pt idx="464">
                  <c:v>8.71891639428042</c:v>
                </c:pt>
                <c:pt idx="465">
                  <c:v>8.1624124415731139</c:v>
                </c:pt>
                <c:pt idx="466">
                  <c:v>6.226410363602306</c:v>
                </c:pt>
                <c:pt idx="467">
                  <c:v>3.2582022401988588</c:v>
                </c:pt>
                <c:pt idx="468">
                  <c:v>-0.22344962562680862</c:v>
                </c:pt>
                <c:pt idx="469">
                  <c:v>-3.6191792520933506</c:v>
                </c:pt>
                <c:pt idx="470">
                  <c:v>-6.3524804066681781</c:v>
                </c:pt>
                <c:pt idx="471">
                  <c:v>-7.9678590976447143</c:v>
                </c:pt>
                <c:pt idx="472">
                  <c:v>-8.2069167978305284</c:v>
                </c:pt>
                <c:pt idx="473">
                  <c:v>-7.0496249574598764</c:v>
                </c:pt>
                <c:pt idx="474">
                  <c:v>-4.7142087459941546</c:v>
                </c:pt>
                <c:pt idx="475">
                  <c:v>-1.6162630193639034</c:v>
                </c:pt>
                <c:pt idx="476">
                  <c:v>1.70528097918462</c:v>
                </c:pt>
                <c:pt idx="477">
                  <c:v>4.6821374529383117</c:v>
                </c:pt>
                <c:pt idx="478">
                  <c:v>6.814169317481686</c:v>
                </c:pt>
                <c:pt idx="479">
                  <c:v>7.7536370712450813</c:v>
                </c:pt>
                <c:pt idx="480">
                  <c:v>7.361963005496194</c:v>
                </c:pt>
                <c:pt idx="481">
                  <c:v>5.7297362891987325</c:v>
                </c:pt>
                <c:pt idx="482">
                  <c:v>3.1571570796727988</c:v>
                </c:pt>
                <c:pt idx="483">
                  <c:v>9.8965477670828819E-2</c:v>
                </c:pt>
                <c:pt idx="484">
                  <c:v>-2.9160644904263098</c:v>
                </c:pt>
                <c:pt idx="485">
                  <c:v>-5.3767928211351164</c:v>
                </c:pt>
                <c:pt idx="486">
                  <c:v>-6.8766113684095851</c:v>
                </c:pt>
                <c:pt idx="487">
                  <c:v>-7.1807563440175359</c:v>
                </c:pt>
                <c:pt idx="488">
                  <c:v>-6.2628701141058682</c:v>
                </c:pt>
                <c:pt idx="489">
                  <c:v>-4.3051526886895246</c:v>
                </c:pt>
                <c:pt idx="490">
                  <c:v>-1.6628187008354662</c:v>
                </c:pt>
                <c:pt idx="491">
                  <c:v>1.2002979878769191</c:v>
                </c:pt>
                <c:pt idx="492">
                  <c:v>3.7933270533401044</c:v>
                </c:pt>
                <c:pt idx="493">
                  <c:v>5.68275561165329</c:v>
                </c:pt>
                <c:pt idx="494">
                  <c:v>6.565083561554264</c:v>
                </c:pt>
                <c:pt idx="495">
                  <c:v>6.3155323995351162</c:v>
                </c:pt>
                <c:pt idx="496">
                  <c:v>5.0049979391681649</c:v>
                </c:pt>
                <c:pt idx="497">
                  <c:v>2.883086484999565</c:v>
                </c:pt>
                <c:pt idx="498">
                  <c:v>0.3309678510835895</c:v>
                </c:pt>
                <c:pt idx="499">
                  <c:v>-2.2071095509935343</c:v>
                </c:pt>
                <c:pt idx="500">
                  <c:v>-4.3013346700427721</c:v>
                </c:pt>
                <c:pt idx="501">
                  <c:v>-5.6093242010795645</c:v>
                </c:pt>
                <c:pt idx="502">
                  <c:v>-5.9321571162941202</c:v>
                </c:pt>
                <c:pt idx="503">
                  <c:v>-5.244272289545977</c:v>
                </c:pt>
                <c:pt idx="504">
                  <c:v>-3.6928035307609348</c:v>
                </c:pt>
                <c:pt idx="505">
                  <c:v>-1.5673236836419282</c:v>
                </c:pt>
                <c:pt idx="506">
                  <c:v>0.7539459546692695</c:v>
                </c:pt>
                <c:pt idx="507">
                  <c:v>2.8715088696854227</c:v>
                </c:pt>
                <c:pt idx="508">
                  <c:v>4.4335364258357881</c:v>
                </c:pt>
                <c:pt idx="509">
                  <c:v>5.194451038658455</c:v>
                </c:pt>
                <c:pt idx="510">
                  <c:v>5.0533723459684339</c:v>
                </c:pt>
                <c:pt idx="511">
                  <c:v>4.0664376375713474</c:v>
                </c:pt>
                <c:pt idx="512">
                  <c:v>2.4317233916287591</c:v>
                </c:pt>
                <c:pt idx="513">
                  <c:v>0.45028670929494663</c:v>
                </c:pt>
                <c:pt idx="514">
                  <c:v>-1.5291261802125147</c:v>
                </c:pt>
                <c:pt idx="515">
                  <c:v>-3.1715737703732803</c:v>
                </c:pt>
                <c:pt idx="516">
                  <c:v>-4.2127538163531781</c:v>
                </c:pt>
                <c:pt idx="517">
                  <c:v>-4.5015073635426672</c:v>
                </c:pt>
                <c:pt idx="518">
                  <c:v>-4.0211619003277459</c:v>
                </c:pt>
                <c:pt idx="519">
                  <c:v>-2.8868208390831622</c:v>
                </c:pt>
                <c:pt idx="520">
                  <c:v>-1.3200112686283183</c:v>
                </c:pt>
                <c:pt idx="521">
                  <c:v>0.39399698607531319</c:v>
                </c:pt>
                <c:pt idx="522">
                  <c:v>1.9580644895320523</c:v>
                </c:pt>
                <c:pt idx="523">
                  <c:v>3.1148255313398279</c:v>
                </c:pt>
                <c:pt idx="524">
                  <c:v>3.6891038960931031</c:v>
                </c:pt>
                <c:pt idx="525">
                  <c:v>3.6140988654959081</c:v>
                </c:pt>
                <c:pt idx="526">
                  <c:v>2.9374928616974012</c:v>
                </c:pt>
                <c:pt idx="527">
                  <c:v>1.8073385673082769</c:v>
                </c:pt>
                <c:pt idx="528">
                  <c:v>0.4411605100307926</c:v>
                </c:pt>
                <c:pt idx="529">
                  <c:v>-0.91547978704580379</c:v>
                </c:pt>
                <c:pt idx="530">
                  <c:v>-2.0331279166008449</c:v>
                </c:pt>
                <c:pt idx="531">
                  <c:v>-2.737353280905543</c:v>
                </c:pt>
                <c:pt idx="532">
                  <c:v>-2.9358192793150732</c:v>
                </c:pt>
                <c:pt idx="533">
                  <c:v>-2.6293344836117698</c:v>
                </c:pt>
                <c:pt idx="534">
                  <c:v>-1.9057966543766087</c:v>
                </c:pt>
                <c:pt idx="535">
                  <c:v>-0.91907589615226171</c:v>
                </c:pt>
                <c:pt idx="536">
                  <c:v>0.14250534093113668</c:v>
                </c:pt>
                <c:pt idx="537">
                  <c:v>1.0918032762502652</c:v>
                </c:pt>
                <c:pt idx="538">
                  <c:v>1.7759009133826387</c:v>
                </c:pt>
                <c:pt idx="539">
                  <c:v>2.1007278093689847</c:v>
                </c:pt>
                <c:pt idx="540">
                  <c:v>2.043290000849975</c:v>
                </c:pt>
                <c:pt idx="541">
                  <c:v>1.6500695529468825</c:v>
                </c:pt>
                <c:pt idx="542">
                  <c:v>1.0228103596382219</c:v>
                </c:pt>
                <c:pt idx="543">
                  <c:v>0.29519476928935284</c:v>
                </c:pt>
                <c:pt idx="544">
                  <c:v>-0.39458031824111567</c:v>
                </c:pt>
                <c:pt idx="545">
                  <c:v>-0.92984783266976978</c:v>
                </c:pt>
                <c:pt idx="546">
                  <c:v>-1.2352583126739733</c:v>
                </c:pt>
                <c:pt idx="547">
                  <c:v>-1.2869454358139318</c:v>
                </c:pt>
                <c:pt idx="548">
                  <c:v>-1.1117891616863604</c:v>
                </c:pt>
                <c:pt idx="549">
                  <c:v>-0.77672335786007407</c:v>
                </c:pt>
                <c:pt idx="550">
                  <c:v>-0.37095961752686551</c:v>
                </c:pt>
                <c:pt idx="551">
                  <c:v>1.4746312074844864E-2</c:v>
                </c:pt>
                <c:pt idx="552">
                  <c:v>0.30729704062242402</c:v>
                </c:pt>
                <c:pt idx="553">
                  <c:v>0.46500479689116708</c:v>
                </c:pt>
                <c:pt idx="554">
                  <c:v>0.48332017155708656</c:v>
                </c:pt>
                <c:pt idx="555">
                  <c:v>0.3917943521346503</c:v>
                </c:pt>
                <c:pt idx="556">
                  <c:v>0.24344559827442377</c:v>
                </c:pt>
                <c:pt idx="557">
                  <c:v>9.9303762381463129E-2</c:v>
                </c:pt>
                <c:pt idx="558">
                  <c:v>1.187133632398584E-2</c:v>
                </c:pt>
                <c:pt idx="559">
                  <c:v>1.1376510639953966E-2</c:v>
                </c:pt>
                <c:pt idx="560">
                  <c:v>9.7987794016175925E-2</c:v>
                </c:pt>
                <c:pt idx="561">
                  <c:v>0.24177082960277199</c:v>
                </c:pt>
                <c:pt idx="562">
                  <c:v>0.39039726047620016</c:v>
                </c:pt>
                <c:pt idx="563">
                  <c:v>0.48284260251450922</c:v>
                </c:pt>
                <c:pt idx="564">
                  <c:v>0.46591527652104564</c:v>
                </c:pt>
                <c:pt idx="565">
                  <c:v>0.3097445477631986</c:v>
                </c:pt>
                <c:pt idx="566">
                  <c:v>1.8482845084389802E-2</c:v>
                </c:pt>
                <c:pt idx="567">
                  <c:v>-0.36656555257966961</c:v>
                </c:pt>
                <c:pt idx="568">
                  <c:v>-0.77257972543408526</c:v>
                </c:pt>
                <c:pt idx="569">
                  <c:v>-1.1088980298285369</c:v>
                </c:pt>
                <c:pt idx="570">
                  <c:v>-1.2861811530529468</c:v>
                </c:pt>
                <c:pt idx="571">
                  <c:v>-1.2371528628492252</c:v>
                </c:pt>
                <c:pt idx="572">
                  <c:v>-0.93443126786989816</c:v>
                </c:pt>
                <c:pt idx="573">
                  <c:v>-0.40131531532292303</c:v>
                </c:pt>
                <c:pt idx="574">
                  <c:v>0.28736273616071661</c:v>
                </c:pt>
                <c:pt idx="575">
                  <c:v>1.0152887309998713</c:v>
                </c:pt>
                <c:pt idx="576">
                  <c:v>1.6443657224107171</c:v>
                </c:pt>
                <c:pt idx="577">
                  <c:v>2.0407151515682487</c:v>
                </c:pt>
                <c:pt idx="578">
                  <c:v>2.1021148753067407</c:v>
                </c:pt>
                <c:pt idx="579">
                  <c:v>1.7813948784044591</c:v>
                </c:pt>
                <c:pt idx="580">
                  <c:v>1.1007712273759969</c:v>
                </c:pt>
                <c:pt idx="581">
                  <c:v>0.15359279606539752</c:v>
                </c:pt>
                <c:pt idx="582">
                  <c:v>-0.90774320662183061</c:v>
                </c:pt>
                <c:pt idx="583">
                  <c:v>-1.8962950735041919</c:v>
                </c:pt>
                <c:pt idx="584">
                  <c:v>-2.6235627897311296</c:v>
                </c:pt>
                <c:pt idx="585">
                  <c:v>-2.9351264122262872</c:v>
                </c:pt>
                <c:pt idx="586">
                  <c:v>-2.7422453747720326</c:v>
                </c:pt>
                <c:pt idx="587">
                  <c:v>-2.0431154881894238</c:v>
                </c:pt>
                <c:pt idx="588">
                  <c:v>-0.92910256870077812</c:v>
                </c:pt>
                <c:pt idx="589">
                  <c:v>0.42612532573656509</c:v>
                </c:pt>
                <c:pt idx="590">
                  <c:v>1.7935133209786505</c:v>
                </c:pt>
                <c:pt idx="591">
                  <c:v>2.927440997328723</c:v>
                </c:pt>
                <c:pt idx="592">
                  <c:v>3.6098513954736888</c:v>
                </c:pt>
                <c:pt idx="593">
                  <c:v>3.6917579568348629</c:v>
                </c:pt>
                <c:pt idx="594">
                  <c:v>3.1242930911479818</c:v>
                </c:pt>
                <c:pt idx="595">
                  <c:v>1.9730251463033643</c:v>
                </c:pt>
                <c:pt idx="596">
                  <c:v>0.41207355151780362</c:v>
                </c:pt>
                <c:pt idx="597">
                  <c:v>-1.3018759582501442</c:v>
                </c:pt>
                <c:pt idx="598">
                  <c:v>-2.871845446679977</c:v>
                </c:pt>
                <c:pt idx="599">
                  <c:v>-4.0121546244558886</c:v>
                </c:pt>
                <c:pt idx="600">
                  <c:v>-4.5003422439239857</c:v>
                </c:pt>
                <c:pt idx="601">
                  <c:v>-4.2199925204502247</c:v>
                </c:pt>
                <c:pt idx="602">
                  <c:v>-3.1863075538767975</c:v>
                </c:pt>
                <c:pt idx="603">
                  <c:v>-1.5490756803873369</c:v>
                </c:pt>
                <c:pt idx="604">
                  <c:v>0.42842149128812573</c:v>
                </c:pt>
                <c:pt idx="605">
                  <c:v>2.411716159713428</c:v>
                </c:pt>
                <c:pt idx="606">
                  <c:v>4.0518827529868329</c:v>
                </c:pt>
                <c:pt idx="607">
                  <c:v>5.0470389688209929</c:v>
                </c:pt>
                <c:pt idx="608">
                  <c:v>5.1977605303842793</c:v>
                </c:pt>
                <c:pt idx="609">
                  <c:v>4.4462609865210654</c:v>
                </c:pt>
                <c:pt idx="610">
                  <c:v>2.8917530193326826</c:v>
                </c:pt>
                <c:pt idx="611">
                  <c:v>0.77842382170931235</c:v>
                </c:pt>
                <c:pt idx="612">
                  <c:v>-1.5427548404517077</c:v>
                </c:pt>
                <c:pt idx="613">
                  <c:v>-3.6724402273716938</c:v>
                </c:pt>
                <c:pt idx="614">
                  <c:v>-5.2318118131195401</c:v>
                </c:pt>
                <c:pt idx="615">
                  <c:v>-5.9300268575464044</c:v>
                </c:pt>
                <c:pt idx="616">
                  <c:v>-5.618214876117352</c:v>
                </c:pt>
                <c:pt idx="617">
                  <c:v>-4.3200262802465961</c:v>
                </c:pt>
                <c:pt idx="618">
                  <c:v>-2.2326294505717295</c:v>
                </c:pt>
                <c:pt idx="619">
                  <c:v>0.30287327681627635</c:v>
                </c:pt>
                <c:pt idx="620">
                  <c:v>2.8572411753155329</c:v>
                </c:pt>
                <c:pt idx="621">
                  <c:v>4.9859655635772704</c:v>
                </c:pt>
                <c:pt idx="622">
                  <c:v>6.3068092178075172</c:v>
                </c:pt>
                <c:pt idx="623">
                  <c:v>6.5684577056146258</c:v>
                </c:pt>
                <c:pt idx="624">
                  <c:v>5.6979499609106101</c:v>
                </c:pt>
                <c:pt idx="625">
                  <c:v>3.8179956902512941</c:v>
                </c:pt>
                <c:pt idx="626">
                  <c:v>1.2303855153435288</c:v>
                </c:pt>
                <c:pt idx="627">
                  <c:v>-1.6324094729259233</c:v>
                </c:pt>
                <c:pt idx="628">
                  <c:v>-4.2796947938374466</c:v>
                </c:pt>
                <c:pt idx="629">
                  <c:v>-6.2468957473304911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8E-334A-ACC1-9786E77C3081}"/>
            </c:ext>
          </c:extLst>
        </c:ser>
        <c:ser>
          <c:idx val="0"/>
          <c:order val="1"/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beats!$E$1:$E$630</c:f>
              <c:numCache>
                <c:formatCode>General</c:formatCode>
                <c:ptCount val="630"/>
                <c:pt idx="0">
                  <c:v>0</c:v>
                </c:pt>
                <c:pt idx="1">
                  <c:v>4.4999999999999998E-2</c:v>
                </c:pt>
                <c:pt idx="2">
                  <c:v>0.09</c:v>
                </c:pt>
                <c:pt idx="3">
                  <c:v>0.13500000000000001</c:v>
                </c:pt>
                <c:pt idx="4">
                  <c:v>0.18</c:v>
                </c:pt>
                <c:pt idx="5">
                  <c:v>0.22499999999999998</c:v>
                </c:pt>
                <c:pt idx="6">
                  <c:v>0.26999999999999996</c:v>
                </c:pt>
                <c:pt idx="7">
                  <c:v>0.31499999999999995</c:v>
                </c:pt>
                <c:pt idx="8">
                  <c:v>0.35999999999999993</c:v>
                </c:pt>
                <c:pt idx="9">
                  <c:v>0.40499999999999992</c:v>
                </c:pt>
                <c:pt idx="10">
                  <c:v>0.4499999999999999</c:v>
                </c:pt>
                <c:pt idx="11">
                  <c:v>0.49499999999999988</c:v>
                </c:pt>
                <c:pt idx="12">
                  <c:v>0.53999999999999992</c:v>
                </c:pt>
                <c:pt idx="13">
                  <c:v>0.58499999999999996</c:v>
                </c:pt>
                <c:pt idx="14">
                  <c:v>0.63</c:v>
                </c:pt>
                <c:pt idx="15">
                  <c:v>0.67500000000000004</c:v>
                </c:pt>
                <c:pt idx="16">
                  <c:v>0.72000000000000008</c:v>
                </c:pt>
                <c:pt idx="17">
                  <c:v>0.76500000000000012</c:v>
                </c:pt>
                <c:pt idx="18">
                  <c:v>0.81000000000000016</c:v>
                </c:pt>
                <c:pt idx="19">
                  <c:v>0.8550000000000002</c:v>
                </c:pt>
                <c:pt idx="20">
                  <c:v>0.90000000000000024</c:v>
                </c:pt>
                <c:pt idx="21">
                  <c:v>0.94500000000000028</c:v>
                </c:pt>
                <c:pt idx="22">
                  <c:v>0.99000000000000032</c:v>
                </c:pt>
                <c:pt idx="23">
                  <c:v>1.0350000000000004</c:v>
                </c:pt>
                <c:pt idx="24">
                  <c:v>1.0800000000000003</c:v>
                </c:pt>
                <c:pt idx="25">
                  <c:v>1.1250000000000002</c:v>
                </c:pt>
                <c:pt idx="26">
                  <c:v>1.1700000000000002</c:v>
                </c:pt>
                <c:pt idx="27">
                  <c:v>1.2150000000000001</c:v>
                </c:pt>
                <c:pt idx="28">
                  <c:v>1.26</c:v>
                </c:pt>
                <c:pt idx="29">
                  <c:v>1.3049999999999999</c:v>
                </c:pt>
                <c:pt idx="30">
                  <c:v>1.3499999999999999</c:v>
                </c:pt>
                <c:pt idx="31">
                  <c:v>1.3949999999999998</c:v>
                </c:pt>
                <c:pt idx="32">
                  <c:v>1.4399999999999997</c:v>
                </c:pt>
                <c:pt idx="33">
                  <c:v>1.4849999999999997</c:v>
                </c:pt>
                <c:pt idx="34">
                  <c:v>1.5299999999999996</c:v>
                </c:pt>
                <c:pt idx="35">
                  <c:v>1.5749999999999995</c:v>
                </c:pt>
                <c:pt idx="36">
                  <c:v>1.6199999999999994</c:v>
                </c:pt>
                <c:pt idx="37">
                  <c:v>1.6649999999999994</c:v>
                </c:pt>
                <c:pt idx="38">
                  <c:v>1.7099999999999993</c:v>
                </c:pt>
                <c:pt idx="39">
                  <c:v>1.7549999999999992</c:v>
                </c:pt>
                <c:pt idx="40">
                  <c:v>1.7999999999999992</c:v>
                </c:pt>
                <c:pt idx="41">
                  <c:v>1.8449999999999991</c:v>
                </c:pt>
                <c:pt idx="42">
                  <c:v>1.889999999999999</c:v>
                </c:pt>
                <c:pt idx="43">
                  <c:v>1.9349999999999989</c:v>
                </c:pt>
                <c:pt idx="44">
                  <c:v>1.9799999999999989</c:v>
                </c:pt>
                <c:pt idx="45">
                  <c:v>2.024999999999999</c:v>
                </c:pt>
                <c:pt idx="46">
                  <c:v>2.069999999999999</c:v>
                </c:pt>
                <c:pt idx="47">
                  <c:v>2.1149999999999989</c:v>
                </c:pt>
                <c:pt idx="48">
                  <c:v>2.1599999999999988</c:v>
                </c:pt>
                <c:pt idx="49">
                  <c:v>2.2049999999999987</c:v>
                </c:pt>
                <c:pt idx="50">
                  <c:v>2.2499999999999987</c:v>
                </c:pt>
                <c:pt idx="51">
                  <c:v>2.2949999999999986</c:v>
                </c:pt>
                <c:pt idx="52">
                  <c:v>2.3399999999999985</c:v>
                </c:pt>
                <c:pt idx="53">
                  <c:v>2.3849999999999985</c:v>
                </c:pt>
                <c:pt idx="54">
                  <c:v>2.4299999999999984</c:v>
                </c:pt>
                <c:pt idx="55">
                  <c:v>2.4749999999999983</c:v>
                </c:pt>
                <c:pt idx="56">
                  <c:v>2.5199999999999982</c:v>
                </c:pt>
                <c:pt idx="57">
                  <c:v>2.5649999999999982</c:v>
                </c:pt>
                <c:pt idx="58">
                  <c:v>2.6099999999999981</c:v>
                </c:pt>
                <c:pt idx="59">
                  <c:v>2.654999999999998</c:v>
                </c:pt>
                <c:pt idx="60">
                  <c:v>2.699999999999998</c:v>
                </c:pt>
                <c:pt idx="61">
                  <c:v>2.7449999999999979</c:v>
                </c:pt>
                <c:pt idx="62">
                  <c:v>2.7899999999999978</c:v>
                </c:pt>
                <c:pt idx="63">
                  <c:v>2.8349999999999977</c:v>
                </c:pt>
                <c:pt idx="64">
                  <c:v>2.8799999999999977</c:v>
                </c:pt>
                <c:pt idx="65">
                  <c:v>2.9249999999999976</c:v>
                </c:pt>
                <c:pt idx="66">
                  <c:v>2.9699999999999975</c:v>
                </c:pt>
                <c:pt idx="67">
                  <c:v>3.0149999999999975</c:v>
                </c:pt>
                <c:pt idx="68">
                  <c:v>3.0599999999999974</c:v>
                </c:pt>
                <c:pt idx="69">
                  <c:v>3.1049999999999973</c:v>
                </c:pt>
                <c:pt idx="70">
                  <c:v>3.1499999999999972</c:v>
                </c:pt>
                <c:pt idx="71">
                  <c:v>3.1949999999999972</c:v>
                </c:pt>
                <c:pt idx="72">
                  <c:v>3.2399999999999971</c:v>
                </c:pt>
                <c:pt idx="73">
                  <c:v>3.284999999999997</c:v>
                </c:pt>
                <c:pt idx="74">
                  <c:v>3.329999999999997</c:v>
                </c:pt>
                <c:pt idx="75">
                  <c:v>3.3749999999999969</c:v>
                </c:pt>
                <c:pt idx="76">
                  <c:v>3.4199999999999968</c:v>
                </c:pt>
                <c:pt idx="77">
                  <c:v>3.4649999999999967</c:v>
                </c:pt>
                <c:pt idx="78">
                  <c:v>3.5099999999999967</c:v>
                </c:pt>
                <c:pt idx="79">
                  <c:v>3.5549999999999966</c:v>
                </c:pt>
                <c:pt idx="80">
                  <c:v>3.5999999999999965</c:v>
                </c:pt>
                <c:pt idx="81">
                  <c:v>3.6449999999999965</c:v>
                </c:pt>
                <c:pt idx="82">
                  <c:v>3.6899999999999964</c:v>
                </c:pt>
                <c:pt idx="83">
                  <c:v>3.7349999999999963</c:v>
                </c:pt>
                <c:pt idx="84">
                  <c:v>3.7799999999999963</c:v>
                </c:pt>
                <c:pt idx="85">
                  <c:v>3.8249999999999962</c:v>
                </c:pt>
                <c:pt idx="86">
                  <c:v>3.8699999999999961</c:v>
                </c:pt>
                <c:pt idx="87">
                  <c:v>3.914999999999996</c:v>
                </c:pt>
                <c:pt idx="88">
                  <c:v>3.959999999999996</c:v>
                </c:pt>
                <c:pt idx="89">
                  <c:v>4.0049999999999963</c:v>
                </c:pt>
                <c:pt idx="90">
                  <c:v>4.0499999999999963</c:v>
                </c:pt>
                <c:pt idx="91">
                  <c:v>4.0949999999999962</c:v>
                </c:pt>
                <c:pt idx="92">
                  <c:v>4.1399999999999961</c:v>
                </c:pt>
                <c:pt idx="93">
                  <c:v>4.1849999999999961</c:v>
                </c:pt>
                <c:pt idx="94">
                  <c:v>4.229999999999996</c:v>
                </c:pt>
                <c:pt idx="95">
                  <c:v>4.2749999999999959</c:v>
                </c:pt>
                <c:pt idx="96">
                  <c:v>4.3199999999999958</c:v>
                </c:pt>
                <c:pt idx="97">
                  <c:v>4.3649999999999958</c:v>
                </c:pt>
                <c:pt idx="98">
                  <c:v>4.4099999999999957</c:v>
                </c:pt>
                <c:pt idx="99">
                  <c:v>4.4549999999999956</c:v>
                </c:pt>
                <c:pt idx="100">
                  <c:v>4.4999999999999956</c:v>
                </c:pt>
                <c:pt idx="101">
                  <c:v>4.5449999999999955</c:v>
                </c:pt>
                <c:pt idx="102">
                  <c:v>4.5899999999999954</c:v>
                </c:pt>
                <c:pt idx="103">
                  <c:v>4.6349999999999953</c:v>
                </c:pt>
                <c:pt idx="104">
                  <c:v>4.6799999999999953</c:v>
                </c:pt>
                <c:pt idx="105">
                  <c:v>4.7249999999999952</c:v>
                </c:pt>
                <c:pt idx="106">
                  <c:v>4.7699999999999951</c:v>
                </c:pt>
                <c:pt idx="107">
                  <c:v>4.8149999999999951</c:v>
                </c:pt>
                <c:pt idx="108">
                  <c:v>4.859999999999995</c:v>
                </c:pt>
                <c:pt idx="109">
                  <c:v>4.9049999999999949</c:v>
                </c:pt>
                <c:pt idx="110">
                  <c:v>4.9499999999999948</c:v>
                </c:pt>
                <c:pt idx="111">
                  <c:v>4.9949999999999948</c:v>
                </c:pt>
                <c:pt idx="112">
                  <c:v>5.0399999999999947</c:v>
                </c:pt>
                <c:pt idx="113">
                  <c:v>5.0849999999999946</c:v>
                </c:pt>
                <c:pt idx="114">
                  <c:v>5.1299999999999946</c:v>
                </c:pt>
                <c:pt idx="115">
                  <c:v>5.1749999999999945</c:v>
                </c:pt>
                <c:pt idx="116">
                  <c:v>5.2199999999999944</c:v>
                </c:pt>
                <c:pt idx="117">
                  <c:v>5.2649999999999944</c:v>
                </c:pt>
                <c:pt idx="118">
                  <c:v>5.3099999999999943</c:v>
                </c:pt>
                <c:pt idx="119">
                  <c:v>5.3549999999999942</c:v>
                </c:pt>
                <c:pt idx="120">
                  <c:v>5.3999999999999941</c:v>
                </c:pt>
                <c:pt idx="121">
                  <c:v>5.4449999999999941</c:v>
                </c:pt>
                <c:pt idx="122">
                  <c:v>5.489999999999994</c:v>
                </c:pt>
                <c:pt idx="123">
                  <c:v>5.5349999999999939</c:v>
                </c:pt>
                <c:pt idx="124">
                  <c:v>5.5799999999999939</c:v>
                </c:pt>
                <c:pt idx="125">
                  <c:v>5.6249999999999938</c:v>
                </c:pt>
                <c:pt idx="126">
                  <c:v>5.6699999999999937</c:v>
                </c:pt>
                <c:pt idx="127">
                  <c:v>5.7149999999999936</c:v>
                </c:pt>
                <c:pt idx="128">
                  <c:v>5.7599999999999936</c:v>
                </c:pt>
                <c:pt idx="129">
                  <c:v>5.8049999999999935</c:v>
                </c:pt>
                <c:pt idx="130">
                  <c:v>5.8499999999999934</c:v>
                </c:pt>
                <c:pt idx="131">
                  <c:v>5.8949999999999934</c:v>
                </c:pt>
                <c:pt idx="132">
                  <c:v>5.9399999999999933</c:v>
                </c:pt>
                <c:pt idx="133">
                  <c:v>5.9849999999999932</c:v>
                </c:pt>
                <c:pt idx="134">
                  <c:v>6.0299999999999931</c:v>
                </c:pt>
                <c:pt idx="135">
                  <c:v>6.0749999999999931</c:v>
                </c:pt>
                <c:pt idx="136">
                  <c:v>6.119999999999993</c:v>
                </c:pt>
                <c:pt idx="137">
                  <c:v>6.1649999999999929</c:v>
                </c:pt>
                <c:pt idx="138">
                  <c:v>6.2099999999999929</c:v>
                </c:pt>
                <c:pt idx="139">
                  <c:v>6.2549999999999928</c:v>
                </c:pt>
                <c:pt idx="140">
                  <c:v>6.2999999999999927</c:v>
                </c:pt>
                <c:pt idx="141">
                  <c:v>6.3449999999999926</c:v>
                </c:pt>
                <c:pt idx="142">
                  <c:v>6.3899999999999926</c:v>
                </c:pt>
                <c:pt idx="143">
                  <c:v>6.4349999999999925</c:v>
                </c:pt>
                <c:pt idx="144">
                  <c:v>6.4799999999999924</c:v>
                </c:pt>
                <c:pt idx="145">
                  <c:v>6.5249999999999924</c:v>
                </c:pt>
                <c:pt idx="146">
                  <c:v>6.5699999999999923</c:v>
                </c:pt>
                <c:pt idx="147">
                  <c:v>6.6149999999999922</c:v>
                </c:pt>
                <c:pt idx="148">
                  <c:v>6.6599999999999921</c:v>
                </c:pt>
                <c:pt idx="149">
                  <c:v>6.7049999999999921</c:v>
                </c:pt>
                <c:pt idx="150">
                  <c:v>6.749999999999992</c:v>
                </c:pt>
                <c:pt idx="151">
                  <c:v>6.7949999999999919</c:v>
                </c:pt>
                <c:pt idx="152">
                  <c:v>6.8399999999999919</c:v>
                </c:pt>
                <c:pt idx="153">
                  <c:v>6.8849999999999918</c:v>
                </c:pt>
                <c:pt idx="154">
                  <c:v>6.9299999999999917</c:v>
                </c:pt>
                <c:pt idx="155">
                  <c:v>6.9749999999999917</c:v>
                </c:pt>
                <c:pt idx="156">
                  <c:v>7.0199999999999916</c:v>
                </c:pt>
                <c:pt idx="157">
                  <c:v>7.0649999999999915</c:v>
                </c:pt>
                <c:pt idx="158">
                  <c:v>7.1099999999999914</c:v>
                </c:pt>
                <c:pt idx="159">
                  <c:v>7.1549999999999914</c:v>
                </c:pt>
                <c:pt idx="160">
                  <c:v>7.1999999999999913</c:v>
                </c:pt>
                <c:pt idx="161">
                  <c:v>7.2449999999999912</c:v>
                </c:pt>
                <c:pt idx="162">
                  <c:v>7.2899999999999912</c:v>
                </c:pt>
                <c:pt idx="163">
                  <c:v>7.3349999999999911</c:v>
                </c:pt>
                <c:pt idx="164">
                  <c:v>7.379999999999991</c:v>
                </c:pt>
                <c:pt idx="165">
                  <c:v>7.4249999999999909</c:v>
                </c:pt>
                <c:pt idx="166">
                  <c:v>7.4699999999999909</c:v>
                </c:pt>
                <c:pt idx="167">
                  <c:v>7.5149999999999908</c:v>
                </c:pt>
                <c:pt idx="168">
                  <c:v>7.5599999999999907</c:v>
                </c:pt>
                <c:pt idx="169">
                  <c:v>7.6049999999999907</c:v>
                </c:pt>
                <c:pt idx="170">
                  <c:v>7.6499999999999906</c:v>
                </c:pt>
                <c:pt idx="171">
                  <c:v>7.6949999999999905</c:v>
                </c:pt>
                <c:pt idx="172">
                  <c:v>7.7399999999999904</c:v>
                </c:pt>
                <c:pt idx="173">
                  <c:v>7.7849999999999904</c:v>
                </c:pt>
                <c:pt idx="174">
                  <c:v>7.8299999999999903</c:v>
                </c:pt>
                <c:pt idx="175">
                  <c:v>7.8749999999999902</c:v>
                </c:pt>
                <c:pt idx="176">
                  <c:v>7.9199999999999902</c:v>
                </c:pt>
                <c:pt idx="177">
                  <c:v>7.9649999999999901</c:v>
                </c:pt>
                <c:pt idx="178">
                  <c:v>8.0099999999999909</c:v>
                </c:pt>
                <c:pt idx="179">
                  <c:v>8.0549999999999908</c:v>
                </c:pt>
                <c:pt idx="180">
                  <c:v>8.0999999999999908</c:v>
                </c:pt>
                <c:pt idx="181">
                  <c:v>8.1449999999999907</c:v>
                </c:pt>
                <c:pt idx="182">
                  <c:v>8.1899999999999906</c:v>
                </c:pt>
                <c:pt idx="183">
                  <c:v>8.2349999999999905</c:v>
                </c:pt>
                <c:pt idx="184">
                  <c:v>8.2799999999999905</c:v>
                </c:pt>
                <c:pt idx="185">
                  <c:v>8.3249999999999904</c:v>
                </c:pt>
                <c:pt idx="186">
                  <c:v>8.3699999999999903</c:v>
                </c:pt>
                <c:pt idx="187">
                  <c:v>8.4149999999999903</c:v>
                </c:pt>
                <c:pt idx="188">
                  <c:v>8.4599999999999902</c:v>
                </c:pt>
                <c:pt idx="189">
                  <c:v>8.5049999999999901</c:v>
                </c:pt>
                <c:pt idx="190">
                  <c:v>8.5499999999999901</c:v>
                </c:pt>
                <c:pt idx="191">
                  <c:v>8.59499999999999</c:v>
                </c:pt>
                <c:pt idx="192">
                  <c:v>8.6399999999999899</c:v>
                </c:pt>
                <c:pt idx="193">
                  <c:v>8.6849999999999898</c:v>
                </c:pt>
                <c:pt idx="194">
                  <c:v>8.7299999999999898</c:v>
                </c:pt>
                <c:pt idx="195">
                  <c:v>8.7749999999999897</c:v>
                </c:pt>
                <c:pt idx="196">
                  <c:v>8.8199999999999896</c:v>
                </c:pt>
                <c:pt idx="197">
                  <c:v>8.8649999999999896</c:v>
                </c:pt>
                <c:pt idx="198">
                  <c:v>8.9099999999999895</c:v>
                </c:pt>
                <c:pt idx="199">
                  <c:v>8.9549999999999894</c:v>
                </c:pt>
                <c:pt idx="200">
                  <c:v>8.9999999999999893</c:v>
                </c:pt>
                <c:pt idx="201">
                  <c:v>9.0449999999999893</c:v>
                </c:pt>
                <c:pt idx="202">
                  <c:v>9.0899999999999892</c:v>
                </c:pt>
                <c:pt idx="203">
                  <c:v>9.1349999999999891</c:v>
                </c:pt>
                <c:pt idx="204">
                  <c:v>9.1799999999999891</c:v>
                </c:pt>
                <c:pt idx="205">
                  <c:v>9.224999999999989</c:v>
                </c:pt>
                <c:pt idx="206">
                  <c:v>9.2699999999999889</c:v>
                </c:pt>
                <c:pt idx="207">
                  <c:v>9.3149999999999888</c:v>
                </c:pt>
                <c:pt idx="208">
                  <c:v>9.3599999999999888</c:v>
                </c:pt>
                <c:pt idx="209">
                  <c:v>9.4049999999999887</c:v>
                </c:pt>
                <c:pt idx="210">
                  <c:v>9.4499999999999886</c:v>
                </c:pt>
                <c:pt idx="211">
                  <c:v>9.4949999999999886</c:v>
                </c:pt>
                <c:pt idx="212">
                  <c:v>9.5399999999999885</c:v>
                </c:pt>
                <c:pt idx="213">
                  <c:v>9.5849999999999884</c:v>
                </c:pt>
                <c:pt idx="214">
                  <c:v>9.6299999999999883</c:v>
                </c:pt>
                <c:pt idx="215">
                  <c:v>9.6749999999999883</c:v>
                </c:pt>
                <c:pt idx="216">
                  <c:v>9.7199999999999882</c:v>
                </c:pt>
                <c:pt idx="217">
                  <c:v>9.7649999999999881</c:v>
                </c:pt>
                <c:pt idx="218">
                  <c:v>9.8099999999999881</c:v>
                </c:pt>
                <c:pt idx="219">
                  <c:v>9.854999999999988</c:v>
                </c:pt>
                <c:pt idx="220">
                  <c:v>9.8999999999999879</c:v>
                </c:pt>
                <c:pt idx="221">
                  <c:v>9.9449999999999878</c:v>
                </c:pt>
                <c:pt idx="222">
                  <c:v>9.9899999999999878</c:v>
                </c:pt>
                <c:pt idx="223">
                  <c:v>10.034999999999988</c:v>
                </c:pt>
                <c:pt idx="224">
                  <c:v>10.079999999999988</c:v>
                </c:pt>
                <c:pt idx="225">
                  <c:v>10.124999999999988</c:v>
                </c:pt>
                <c:pt idx="226">
                  <c:v>10.169999999999987</c:v>
                </c:pt>
                <c:pt idx="227">
                  <c:v>10.214999999999987</c:v>
                </c:pt>
                <c:pt idx="228">
                  <c:v>10.259999999999987</c:v>
                </c:pt>
                <c:pt idx="229">
                  <c:v>10.304999999999987</c:v>
                </c:pt>
                <c:pt idx="230">
                  <c:v>10.349999999999987</c:v>
                </c:pt>
                <c:pt idx="231">
                  <c:v>10.394999999999987</c:v>
                </c:pt>
                <c:pt idx="232">
                  <c:v>10.439999999999987</c:v>
                </c:pt>
                <c:pt idx="233">
                  <c:v>10.484999999999987</c:v>
                </c:pt>
                <c:pt idx="234">
                  <c:v>10.529999999999987</c:v>
                </c:pt>
                <c:pt idx="235">
                  <c:v>10.574999999999987</c:v>
                </c:pt>
                <c:pt idx="236">
                  <c:v>10.619999999999987</c:v>
                </c:pt>
                <c:pt idx="237">
                  <c:v>10.664999999999987</c:v>
                </c:pt>
                <c:pt idx="238">
                  <c:v>10.709999999999987</c:v>
                </c:pt>
                <c:pt idx="239">
                  <c:v>10.754999999999987</c:v>
                </c:pt>
                <c:pt idx="240">
                  <c:v>10.799999999999986</c:v>
                </c:pt>
                <c:pt idx="241">
                  <c:v>10.844999999999986</c:v>
                </c:pt>
                <c:pt idx="242">
                  <c:v>10.889999999999986</c:v>
                </c:pt>
                <c:pt idx="243">
                  <c:v>10.934999999999986</c:v>
                </c:pt>
                <c:pt idx="244">
                  <c:v>10.979999999999986</c:v>
                </c:pt>
                <c:pt idx="245">
                  <c:v>11.024999999999986</c:v>
                </c:pt>
                <c:pt idx="246">
                  <c:v>11.069999999999986</c:v>
                </c:pt>
                <c:pt idx="247">
                  <c:v>11.114999999999986</c:v>
                </c:pt>
                <c:pt idx="248">
                  <c:v>11.159999999999986</c:v>
                </c:pt>
                <c:pt idx="249">
                  <c:v>11.204999999999986</c:v>
                </c:pt>
                <c:pt idx="250">
                  <c:v>11.249999999999986</c:v>
                </c:pt>
                <c:pt idx="251">
                  <c:v>11.294999999999986</c:v>
                </c:pt>
                <c:pt idx="252">
                  <c:v>11.339999999999986</c:v>
                </c:pt>
                <c:pt idx="253">
                  <c:v>11.384999999999986</c:v>
                </c:pt>
                <c:pt idx="254">
                  <c:v>11.429999999999986</c:v>
                </c:pt>
                <c:pt idx="255">
                  <c:v>11.474999999999985</c:v>
                </c:pt>
                <c:pt idx="256">
                  <c:v>11.519999999999985</c:v>
                </c:pt>
                <c:pt idx="257">
                  <c:v>11.564999999999985</c:v>
                </c:pt>
                <c:pt idx="258">
                  <c:v>11.609999999999985</c:v>
                </c:pt>
                <c:pt idx="259">
                  <c:v>11.654999999999985</c:v>
                </c:pt>
                <c:pt idx="260">
                  <c:v>11.699999999999985</c:v>
                </c:pt>
                <c:pt idx="261">
                  <c:v>11.744999999999985</c:v>
                </c:pt>
                <c:pt idx="262">
                  <c:v>11.789999999999985</c:v>
                </c:pt>
                <c:pt idx="263">
                  <c:v>11.834999999999985</c:v>
                </c:pt>
                <c:pt idx="264">
                  <c:v>11.879999999999985</c:v>
                </c:pt>
                <c:pt idx="265">
                  <c:v>11.924999999999985</c:v>
                </c:pt>
                <c:pt idx="266">
                  <c:v>11.969999999999985</c:v>
                </c:pt>
                <c:pt idx="267">
                  <c:v>12.014999999999985</c:v>
                </c:pt>
                <c:pt idx="268">
                  <c:v>12.059999999999985</c:v>
                </c:pt>
                <c:pt idx="269">
                  <c:v>12.104999999999984</c:v>
                </c:pt>
                <c:pt idx="270">
                  <c:v>12.149999999999984</c:v>
                </c:pt>
                <c:pt idx="271">
                  <c:v>12.194999999999984</c:v>
                </c:pt>
                <c:pt idx="272">
                  <c:v>12.239999999999984</c:v>
                </c:pt>
                <c:pt idx="273">
                  <c:v>12.284999999999984</c:v>
                </c:pt>
                <c:pt idx="274">
                  <c:v>12.329999999999984</c:v>
                </c:pt>
                <c:pt idx="275">
                  <c:v>12.374999999999984</c:v>
                </c:pt>
                <c:pt idx="276">
                  <c:v>12.419999999999984</c:v>
                </c:pt>
                <c:pt idx="277">
                  <c:v>12.464999999999984</c:v>
                </c:pt>
                <c:pt idx="278">
                  <c:v>12.509999999999984</c:v>
                </c:pt>
                <c:pt idx="279">
                  <c:v>12.554999999999984</c:v>
                </c:pt>
                <c:pt idx="280">
                  <c:v>12.599999999999984</c:v>
                </c:pt>
                <c:pt idx="281">
                  <c:v>12.644999999999984</c:v>
                </c:pt>
                <c:pt idx="282">
                  <c:v>12.689999999999984</c:v>
                </c:pt>
                <c:pt idx="283">
                  <c:v>12.734999999999983</c:v>
                </c:pt>
                <c:pt idx="284">
                  <c:v>12.779999999999983</c:v>
                </c:pt>
                <c:pt idx="285">
                  <c:v>12.824999999999983</c:v>
                </c:pt>
                <c:pt idx="286">
                  <c:v>12.869999999999983</c:v>
                </c:pt>
                <c:pt idx="287">
                  <c:v>12.914999999999983</c:v>
                </c:pt>
                <c:pt idx="288">
                  <c:v>12.959999999999983</c:v>
                </c:pt>
                <c:pt idx="289">
                  <c:v>13.004999999999983</c:v>
                </c:pt>
                <c:pt idx="290">
                  <c:v>13.049999999999983</c:v>
                </c:pt>
                <c:pt idx="291">
                  <c:v>13.094999999999983</c:v>
                </c:pt>
                <c:pt idx="292">
                  <c:v>13.139999999999983</c:v>
                </c:pt>
                <c:pt idx="293">
                  <c:v>13.184999999999983</c:v>
                </c:pt>
                <c:pt idx="294">
                  <c:v>13.229999999999983</c:v>
                </c:pt>
                <c:pt idx="295">
                  <c:v>13.274999999999983</c:v>
                </c:pt>
                <c:pt idx="296">
                  <c:v>13.319999999999983</c:v>
                </c:pt>
                <c:pt idx="297">
                  <c:v>13.364999999999982</c:v>
                </c:pt>
                <c:pt idx="298">
                  <c:v>13.409999999999982</c:v>
                </c:pt>
                <c:pt idx="299">
                  <c:v>13.454999999999982</c:v>
                </c:pt>
                <c:pt idx="300">
                  <c:v>13.499999999999982</c:v>
                </c:pt>
                <c:pt idx="301">
                  <c:v>13.544999999999982</c:v>
                </c:pt>
                <c:pt idx="302">
                  <c:v>13.589999999999982</c:v>
                </c:pt>
                <c:pt idx="303">
                  <c:v>13.634999999999982</c:v>
                </c:pt>
                <c:pt idx="304">
                  <c:v>13.679999999999982</c:v>
                </c:pt>
                <c:pt idx="305">
                  <c:v>13.724999999999982</c:v>
                </c:pt>
                <c:pt idx="306">
                  <c:v>13.769999999999982</c:v>
                </c:pt>
                <c:pt idx="307">
                  <c:v>13.814999999999982</c:v>
                </c:pt>
                <c:pt idx="308">
                  <c:v>13.859999999999982</c:v>
                </c:pt>
                <c:pt idx="309">
                  <c:v>13.904999999999982</c:v>
                </c:pt>
                <c:pt idx="310">
                  <c:v>13.949999999999982</c:v>
                </c:pt>
                <c:pt idx="311">
                  <c:v>13.994999999999981</c:v>
                </c:pt>
                <c:pt idx="312">
                  <c:v>14.039999999999981</c:v>
                </c:pt>
                <c:pt idx="313">
                  <c:v>14.084999999999981</c:v>
                </c:pt>
                <c:pt idx="314">
                  <c:v>14.129999999999981</c:v>
                </c:pt>
                <c:pt idx="315">
                  <c:v>14.174999999999981</c:v>
                </c:pt>
                <c:pt idx="316">
                  <c:v>14.219999999999981</c:v>
                </c:pt>
                <c:pt idx="317">
                  <c:v>14.264999999999981</c:v>
                </c:pt>
                <c:pt idx="318">
                  <c:v>14.309999999999981</c:v>
                </c:pt>
                <c:pt idx="319">
                  <c:v>14.354999999999981</c:v>
                </c:pt>
                <c:pt idx="320">
                  <c:v>14.399999999999981</c:v>
                </c:pt>
                <c:pt idx="321">
                  <c:v>14.444999999999981</c:v>
                </c:pt>
                <c:pt idx="322">
                  <c:v>14.489999999999981</c:v>
                </c:pt>
                <c:pt idx="323">
                  <c:v>14.534999999999981</c:v>
                </c:pt>
                <c:pt idx="324">
                  <c:v>14.579999999999981</c:v>
                </c:pt>
                <c:pt idx="325">
                  <c:v>14.62499999999998</c:v>
                </c:pt>
                <c:pt idx="326">
                  <c:v>14.66999999999998</c:v>
                </c:pt>
                <c:pt idx="327">
                  <c:v>14.71499999999998</c:v>
                </c:pt>
                <c:pt idx="328">
                  <c:v>14.75999999999998</c:v>
                </c:pt>
                <c:pt idx="329">
                  <c:v>14.80499999999998</c:v>
                </c:pt>
                <c:pt idx="330">
                  <c:v>14.84999999999998</c:v>
                </c:pt>
                <c:pt idx="331">
                  <c:v>14.89499999999998</c:v>
                </c:pt>
                <c:pt idx="332">
                  <c:v>14.93999999999998</c:v>
                </c:pt>
                <c:pt idx="333">
                  <c:v>14.98499999999998</c:v>
                </c:pt>
                <c:pt idx="334">
                  <c:v>15.02999999999998</c:v>
                </c:pt>
                <c:pt idx="335">
                  <c:v>15.07499999999998</c:v>
                </c:pt>
                <c:pt idx="336">
                  <c:v>15.11999999999998</c:v>
                </c:pt>
                <c:pt idx="337">
                  <c:v>15.16499999999998</c:v>
                </c:pt>
                <c:pt idx="338">
                  <c:v>15.20999999999998</c:v>
                </c:pt>
                <c:pt idx="339">
                  <c:v>15.254999999999979</c:v>
                </c:pt>
                <c:pt idx="340">
                  <c:v>15.299999999999979</c:v>
                </c:pt>
                <c:pt idx="341">
                  <c:v>15.344999999999979</c:v>
                </c:pt>
                <c:pt idx="342">
                  <c:v>15.389999999999979</c:v>
                </c:pt>
                <c:pt idx="343">
                  <c:v>15.434999999999979</c:v>
                </c:pt>
                <c:pt idx="344">
                  <c:v>15.479999999999979</c:v>
                </c:pt>
                <c:pt idx="345">
                  <c:v>15.524999999999979</c:v>
                </c:pt>
                <c:pt idx="346">
                  <c:v>15.569999999999979</c:v>
                </c:pt>
                <c:pt idx="347">
                  <c:v>15.614999999999979</c:v>
                </c:pt>
                <c:pt idx="348">
                  <c:v>15.659999999999979</c:v>
                </c:pt>
                <c:pt idx="349">
                  <c:v>15.704999999999979</c:v>
                </c:pt>
                <c:pt idx="350">
                  <c:v>15.749999999999979</c:v>
                </c:pt>
                <c:pt idx="351">
                  <c:v>15.794999999999979</c:v>
                </c:pt>
                <c:pt idx="352">
                  <c:v>15.839999999999979</c:v>
                </c:pt>
                <c:pt idx="353">
                  <c:v>15.884999999999978</c:v>
                </c:pt>
                <c:pt idx="354">
                  <c:v>15.929999999999978</c:v>
                </c:pt>
                <c:pt idx="355">
                  <c:v>15.974999999999978</c:v>
                </c:pt>
                <c:pt idx="356">
                  <c:v>16.019999999999978</c:v>
                </c:pt>
                <c:pt idx="357">
                  <c:v>16.06499999999998</c:v>
                </c:pt>
                <c:pt idx="358">
                  <c:v>16.109999999999982</c:v>
                </c:pt>
                <c:pt idx="359">
                  <c:v>16.154999999999983</c:v>
                </c:pt>
                <c:pt idx="360">
                  <c:v>16.199999999999985</c:v>
                </c:pt>
                <c:pt idx="361">
                  <c:v>16.244999999999987</c:v>
                </c:pt>
                <c:pt idx="362">
                  <c:v>16.289999999999988</c:v>
                </c:pt>
                <c:pt idx="363">
                  <c:v>16.33499999999999</c:v>
                </c:pt>
                <c:pt idx="364">
                  <c:v>16.379999999999992</c:v>
                </c:pt>
                <c:pt idx="365">
                  <c:v>16.424999999999994</c:v>
                </c:pt>
                <c:pt idx="366">
                  <c:v>16.469999999999995</c:v>
                </c:pt>
                <c:pt idx="367">
                  <c:v>16.514999999999997</c:v>
                </c:pt>
                <c:pt idx="368">
                  <c:v>16.559999999999999</c:v>
                </c:pt>
                <c:pt idx="369">
                  <c:v>16.605</c:v>
                </c:pt>
                <c:pt idx="370">
                  <c:v>16.650000000000002</c:v>
                </c:pt>
                <c:pt idx="371">
                  <c:v>16.695000000000004</c:v>
                </c:pt>
                <c:pt idx="372">
                  <c:v>16.740000000000006</c:v>
                </c:pt>
                <c:pt idx="373">
                  <c:v>16.785000000000007</c:v>
                </c:pt>
                <c:pt idx="374">
                  <c:v>16.830000000000009</c:v>
                </c:pt>
                <c:pt idx="375">
                  <c:v>16.875000000000011</c:v>
                </c:pt>
                <c:pt idx="376">
                  <c:v>16.920000000000012</c:v>
                </c:pt>
                <c:pt idx="377">
                  <c:v>16.965000000000014</c:v>
                </c:pt>
                <c:pt idx="378">
                  <c:v>17.010000000000016</c:v>
                </c:pt>
                <c:pt idx="379">
                  <c:v>17.055000000000017</c:v>
                </c:pt>
                <c:pt idx="380">
                  <c:v>17.100000000000019</c:v>
                </c:pt>
                <c:pt idx="381">
                  <c:v>17.145000000000021</c:v>
                </c:pt>
                <c:pt idx="382">
                  <c:v>17.190000000000023</c:v>
                </c:pt>
                <c:pt idx="383">
                  <c:v>17.235000000000024</c:v>
                </c:pt>
                <c:pt idx="384">
                  <c:v>17.280000000000026</c:v>
                </c:pt>
                <c:pt idx="385">
                  <c:v>17.325000000000028</c:v>
                </c:pt>
                <c:pt idx="386">
                  <c:v>17.370000000000029</c:v>
                </c:pt>
                <c:pt idx="387">
                  <c:v>17.415000000000031</c:v>
                </c:pt>
                <c:pt idx="388">
                  <c:v>17.460000000000033</c:v>
                </c:pt>
                <c:pt idx="389">
                  <c:v>17.505000000000035</c:v>
                </c:pt>
                <c:pt idx="390">
                  <c:v>17.550000000000036</c:v>
                </c:pt>
                <c:pt idx="391">
                  <c:v>17.595000000000038</c:v>
                </c:pt>
                <c:pt idx="392">
                  <c:v>17.64000000000004</c:v>
                </c:pt>
                <c:pt idx="393">
                  <c:v>17.685000000000041</c:v>
                </c:pt>
                <c:pt idx="394">
                  <c:v>17.730000000000043</c:v>
                </c:pt>
                <c:pt idx="395">
                  <c:v>17.775000000000045</c:v>
                </c:pt>
                <c:pt idx="396">
                  <c:v>17.820000000000046</c:v>
                </c:pt>
                <c:pt idx="397">
                  <c:v>17.865000000000048</c:v>
                </c:pt>
                <c:pt idx="398">
                  <c:v>17.91000000000005</c:v>
                </c:pt>
                <c:pt idx="399">
                  <c:v>17.955000000000052</c:v>
                </c:pt>
                <c:pt idx="400">
                  <c:v>18.000000000000053</c:v>
                </c:pt>
                <c:pt idx="401">
                  <c:v>18.045000000000055</c:v>
                </c:pt>
                <c:pt idx="402">
                  <c:v>18.090000000000057</c:v>
                </c:pt>
                <c:pt idx="403">
                  <c:v>18.135000000000058</c:v>
                </c:pt>
                <c:pt idx="404">
                  <c:v>18.18000000000006</c:v>
                </c:pt>
                <c:pt idx="405">
                  <c:v>18.225000000000062</c:v>
                </c:pt>
                <c:pt idx="406">
                  <c:v>18.270000000000064</c:v>
                </c:pt>
                <c:pt idx="407">
                  <c:v>18.315000000000065</c:v>
                </c:pt>
                <c:pt idx="408">
                  <c:v>18.360000000000067</c:v>
                </c:pt>
                <c:pt idx="409">
                  <c:v>18.405000000000069</c:v>
                </c:pt>
                <c:pt idx="410">
                  <c:v>18.45000000000007</c:v>
                </c:pt>
                <c:pt idx="411">
                  <c:v>18.495000000000072</c:v>
                </c:pt>
                <c:pt idx="412">
                  <c:v>18.540000000000074</c:v>
                </c:pt>
                <c:pt idx="413">
                  <c:v>18.585000000000075</c:v>
                </c:pt>
                <c:pt idx="414">
                  <c:v>18.630000000000077</c:v>
                </c:pt>
                <c:pt idx="415">
                  <c:v>18.675000000000079</c:v>
                </c:pt>
                <c:pt idx="416">
                  <c:v>18.720000000000081</c:v>
                </c:pt>
                <c:pt idx="417">
                  <c:v>18.765000000000082</c:v>
                </c:pt>
                <c:pt idx="418">
                  <c:v>18.810000000000084</c:v>
                </c:pt>
                <c:pt idx="419">
                  <c:v>18.855000000000086</c:v>
                </c:pt>
                <c:pt idx="420">
                  <c:v>18.900000000000087</c:v>
                </c:pt>
                <c:pt idx="421">
                  <c:v>18.945000000000089</c:v>
                </c:pt>
                <c:pt idx="422">
                  <c:v>18.990000000000091</c:v>
                </c:pt>
                <c:pt idx="423">
                  <c:v>19.035000000000093</c:v>
                </c:pt>
                <c:pt idx="424">
                  <c:v>19.080000000000094</c:v>
                </c:pt>
                <c:pt idx="425">
                  <c:v>19.125000000000096</c:v>
                </c:pt>
                <c:pt idx="426">
                  <c:v>19.170000000000098</c:v>
                </c:pt>
                <c:pt idx="427">
                  <c:v>19.215000000000099</c:v>
                </c:pt>
                <c:pt idx="428">
                  <c:v>19.260000000000101</c:v>
                </c:pt>
                <c:pt idx="429">
                  <c:v>19.305000000000103</c:v>
                </c:pt>
                <c:pt idx="430">
                  <c:v>19.350000000000104</c:v>
                </c:pt>
                <c:pt idx="431">
                  <c:v>19.395000000000106</c:v>
                </c:pt>
                <c:pt idx="432">
                  <c:v>19.440000000000108</c:v>
                </c:pt>
                <c:pt idx="433">
                  <c:v>19.48500000000011</c:v>
                </c:pt>
                <c:pt idx="434">
                  <c:v>19.530000000000111</c:v>
                </c:pt>
                <c:pt idx="435">
                  <c:v>19.575000000000113</c:v>
                </c:pt>
                <c:pt idx="436">
                  <c:v>19.620000000000115</c:v>
                </c:pt>
                <c:pt idx="437">
                  <c:v>19.665000000000116</c:v>
                </c:pt>
                <c:pt idx="438">
                  <c:v>19.710000000000118</c:v>
                </c:pt>
                <c:pt idx="439">
                  <c:v>19.75500000000012</c:v>
                </c:pt>
                <c:pt idx="440">
                  <c:v>19.800000000000122</c:v>
                </c:pt>
                <c:pt idx="441">
                  <c:v>19.845000000000123</c:v>
                </c:pt>
                <c:pt idx="442">
                  <c:v>19.890000000000125</c:v>
                </c:pt>
                <c:pt idx="443">
                  <c:v>19.935000000000127</c:v>
                </c:pt>
                <c:pt idx="444">
                  <c:v>19.980000000000128</c:v>
                </c:pt>
                <c:pt idx="445">
                  <c:v>20.02500000000013</c:v>
                </c:pt>
                <c:pt idx="446">
                  <c:v>20.070000000000132</c:v>
                </c:pt>
                <c:pt idx="447">
                  <c:v>20.115000000000133</c:v>
                </c:pt>
                <c:pt idx="448">
                  <c:v>20.160000000000135</c:v>
                </c:pt>
                <c:pt idx="449">
                  <c:v>20.205000000000137</c:v>
                </c:pt>
                <c:pt idx="450">
                  <c:v>20.250000000000139</c:v>
                </c:pt>
                <c:pt idx="451">
                  <c:v>20.29500000000014</c:v>
                </c:pt>
                <c:pt idx="452">
                  <c:v>20.340000000000142</c:v>
                </c:pt>
                <c:pt idx="453">
                  <c:v>20.385000000000144</c:v>
                </c:pt>
                <c:pt idx="454">
                  <c:v>20.430000000000145</c:v>
                </c:pt>
                <c:pt idx="455">
                  <c:v>20.475000000000147</c:v>
                </c:pt>
                <c:pt idx="456">
                  <c:v>20.520000000000149</c:v>
                </c:pt>
                <c:pt idx="457">
                  <c:v>20.56500000000015</c:v>
                </c:pt>
                <c:pt idx="458">
                  <c:v>20.610000000000152</c:v>
                </c:pt>
                <c:pt idx="459">
                  <c:v>20.655000000000154</c:v>
                </c:pt>
                <c:pt idx="460">
                  <c:v>20.700000000000156</c:v>
                </c:pt>
                <c:pt idx="461">
                  <c:v>20.745000000000157</c:v>
                </c:pt>
                <c:pt idx="462">
                  <c:v>20.790000000000159</c:v>
                </c:pt>
                <c:pt idx="463">
                  <c:v>20.835000000000161</c:v>
                </c:pt>
                <c:pt idx="464">
                  <c:v>20.880000000000162</c:v>
                </c:pt>
                <c:pt idx="465">
                  <c:v>20.925000000000164</c:v>
                </c:pt>
                <c:pt idx="466">
                  <c:v>20.970000000000166</c:v>
                </c:pt>
                <c:pt idx="467">
                  <c:v>21.015000000000168</c:v>
                </c:pt>
                <c:pt idx="468">
                  <c:v>21.060000000000169</c:v>
                </c:pt>
                <c:pt idx="469">
                  <c:v>21.105000000000171</c:v>
                </c:pt>
                <c:pt idx="470">
                  <c:v>21.150000000000173</c:v>
                </c:pt>
                <c:pt idx="471">
                  <c:v>21.195000000000174</c:v>
                </c:pt>
                <c:pt idx="472">
                  <c:v>21.240000000000176</c:v>
                </c:pt>
                <c:pt idx="473">
                  <c:v>21.285000000000178</c:v>
                </c:pt>
                <c:pt idx="474">
                  <c:v>21.330000000000179</c:v>
                </c:pt>
                <c:pt idx="475">
                  <c:v>21.375000000000181</c:v>
                </c:pt>
                <c:pt idx="476">
                  <c:v>21.420000000000183</c:v>
                </c:pt>
                <c:pt idx="477">
                  <c:v>21.465000000000185</c:v>
                </c:pt>
                <c:pt idx="478">
                  <c:v>21.510000000000186</c:v>
                </c:pt>
                <c:pt idx="479">
                  <c:v>21.555000000000188</c:v>
                </c:pt>
                <c:pt idx="480">
                  <c:v>21.60000000000019</c:v>
                </c:pt>
                <c:pt idx="481">
                  <c:v>21.645000000000191</c:v>
                </c:pt>
                <c:pt idx="482">
                  <c:v>21.690000000000193</c:v>
                </c:pt>
                <c:pt idx="483">
                  <c:v>21.735000000000195</c:v>
                </c:pt>
                <c:pt idx="484">
                  <c:v>21.780000000000197</c:v>
                </c:pt>
                <c:pt idx="485">
                  <c:v>21.825000000000198</c:v>
                </c:pt>
                <c:pt idx="486">
                  <c:v>21.8700000000002</c:v>
                </c:pt>
                <c:pt idx="487">
                  <c:v>21.915000000000202</c:v>
                </c:pt>
                <c:pt idx="488">
                  <c:v>21.960000000000203</c:v>
                </c:pt>
                <c:pt idx="489">
                  <c:v>22.005000000000205</c:v>
                </c:pt>
                <c:pt idx="490">
                  <c:v>22.050000000000207</c:v>
                </c:pt>
                <c:pt idx="491">
                  <c:v>22.095000000000208</c:v>
                </c:pt>
                <c:pt idx="492">
                  <c:v>22.14000000000021</c:v>
                </c:pt>
                <c:pt idx="493">
                  <c:v>22.185000000000212</c:v>
                </c:pt>
                <c:pt idx="494">
                  <c:v>22.230000000000214</c:v>
                </c:pt>
                <c:pt idx="495">
                  <c:v>22.275000000000215</c:v>
                </c:pt>
                <c:pt idx="496">
                  <c:v>22.320000000000217</c:v>
                </c:pt>
                <c:pt idx="497">
                  <c:v>22.365000000000219</c:v>
                </c:pt>
                <c:pt idx="498">
                  <c:v>22.41000000000022</c:v>
                </c:pt>
                <c:pt idx="499">
                  <c:v>22.455000000000222</c:v>
                </c:pt>
                <c:pt idx="500">
                  <c:v>22.500000000000224</c:v>
                </c:pt>
                <c:pt idx="501">
                  <c:v>22.545000000000226</c:v>
                </c:pt>
                <c:pt idx="502">
                  <c:v>22.590000000000227</c:v>
                </c:pt>
                <c:pt idx="503">
                  <c:v>22.635000000000229</c:v>
                </c:pt>
                <c:pt idx="504">
                  <c:v>22.680000000000231</c:v>
                </c:pt>
                <c:pt idx="505">
                  <c:v>22.725000000000232</c:v>
                </c:pt>
                <c:pt idx="506">
                  <c:v>22.770000000000234</c:v>
                </c:pt>
                <c:pt idx="507">
                  <c:v>22.815000000000236</c:v>
                </c:pt>
                <c:pt idx="508">
                  <c:v>22.860000000000237</c:v>
                </c:pt>
                <c:pt idx="509">
                  <c:v>22.905000000000239</c:v>
                </c:pt>
                <c:pt idx="510">
                  <c:v>22.950000000000241</c:v>
                </c:pt>
                <c:pt idx="511">
                  <c:v>22.995000000000243</c:v>
                </c:pt>
                <c:pt idx="512">
                  <c:v>23.040000000000244</c:v>
                </c:pt>
                <c:pt idx="513">
                  <c:v>23.085000000000246</c:v>
                </c:pt>
                <c:pt idx="514">
                  <c:v>23.130000000000248</c:v>
                </c:pt>
                <c:pt idx="515">
                  <c:v>23.175000000000249</c:v>
                </c:pt>
                <c:pt idx="516">
                  <c:v>23.220000000000251</c:v>
                </c:pt>
                <c:pt idx="517">
                  <c:v>23.265000000000253</c:v>
                </c:pt>
                <c:pt idx="518">
                  <c:v>23.310000000000255</c:v>
                </c:pt>
                <c:pt idx="519">
                  <c:v>23.355000000000256</c:v>
                </c:pt>
                <c:pt idx="520">
                  <c:v>23.400000000000258</c:v>
                </c:pt>
                <c:pt idx="521">
                  <c:v>23.44500000000026</c:v>
                </c:pt>
                <c:pt idx="522">
                  <c:v>23.490000000000261</c:v>
                </c:pt>
                <c:pt idx="523">
                  <c:v>23.535000000000263</c:v>
                </c:pt>
                <c:pt idx="524">
                  <c:v>23.580000000000265</c:v>
                </c:pt>
                <c:pt idx="525">
                  <c:v>23.625000000000266</c:v>
                </c:pt>
                <c:pt idx="526">
                  <c:v>23.670000000000268</c:v>
                </c:pt>
                <c:pt idx="527">
                  <c:v>23.71500000000027</c:v>
                </c:pt>
                <c:pt idx="528">
                  <c:v>23.760000000000272</c:v>
                </c:pt>
                <c:pt idx="529">
                  <c:v>23.805000000000273</c:v>
                </c:pt>
                <c:pt idx="530">
                  <c:v>23.850000000000275</c:v>
                </c:pt>
                <c:pt idx="531">
                  <c:v>23.895000000000277</c:v>
                </c:pt>
                <c:pt idx="532">
                  <c:v>23.940000000000278</c:v>
                </c:pt>
                <c:pt idx="533">
                  <c:v>23.98500000000028</c:v>
                </c:pt>
                <c:pt idx="534">
                  <c:v>24.030000000000282</c:v>
                </c:pt>
                <c:pt idx="535">
                  <c:v>24.075000000000284</c:v>
                </c:pt>
                <c:pt idx="536">
                  <c:v>24.120000000000285</c:v>
                </c:pt>
                <c:pt idx="537">
                  <c:v>24.165000000000287</c:v>
                </c:pt>
                <c:pt idx="538">
                  <c:v>24.210000000000289</c:v>
                </c:pt>
                <c:pt idx="539">
                  <c:v>24.25500000000029</c:v>
                </c:pt>
                <c:pt idx="540">
                  <c:v>24.300000000000292</c:v>
                </c:pt>
                <c:pt idx="541">
                  <c:v>24.345000000000294</c:v>
                </c:pt>
                <c:pt idx="542">
                  <c:v>24.390000000000295</c:v>
                </c:pt>
                <c:pt idx="543">
                  <c:v>24.435000000000297</c:v>
                </c:pt>
                <c:pt idx="544">
                  <c:v>24.480000000000299</c:v>
                </c:pt>
                <c:pt idx="545">
                  <c:v>24.525000000000301</c:v>
                </c:pt>
                <c:pt idx="546">
                  <c:v>24.570000000000302</c:v>
                </c:pt>
                <c:pt idx="547">
                  <c:v>24.615000000000304</c:v>
                </c:pt>
                <c:pt idx="548">
                  <c:v>24.660000000000306</c:v>
                </c:pt>
                <c:pt idx="549">
                  <c:v>24.705000000000307</c:v>
                </c:pt>
                <c:pt idx="550">
                  <c:v>24.750000000000309</c:v>
                </c:pt>
                <c:pt idx="551">
                  <c:v>24.795000000000311</c:v>
                </c:pt>
                <c:pt idx="552">
                  <c:v>24.840000000000312</c:v>
                </c:pt>
                <c:pt idx="553">
                  <c:v>24.885000000000314</c:v>
                </c:pt>
                <c:pt idx="554">
                  <c:v>24.930000000000316</c:v>
                </c:pt>
                <c:pt idx="555">
                  <c:v>24.975000000000318</c:v>
                </c:pt>
                <c:pt idx="556">
                  <c:v>25.020000000000319</c:v>
                </c:pt>
                <c:pt idx="557">
                  <c:v>25.065000000000321</c:v>
                </c:pt>
                <c:pt idx="558">
                  <c:v>25.110000000000323</c:v>
                </c:pt>
                <c:pt idx="559">
                  <c:v>25.155000000000324</c:v>
                </c:pt>
                <c:pt idx="560">
                  <c:v>25.200000000000326</c:v>
                </c:pt>
                <c:pt idx="561">
                  <c:v>25.245000000000328</c:v>
                </c:pt>
                <c:pt idx="562">
                  <c:v>25.29000000000033</c:v>
                </c:pt>
                <c:pt idx="563">
                  <c:v>25.335000000000331</c:v>
                </c:pt>
                <c:pt idx="564">
                  <c:v>25.380000000000333</c:v>
                </c:pt>
                <c:pt idx="565">
                  <c:v>25.425000000000335</c:v>
                </c:pt>
                <c:pt idx="566">
                  <c:v>25.470000000000336</c:v>
                </c:pt>
                <c:pt idx="567">
                  <c:v>25.515000000000338</c:v>
                </c:pt>
                <c:pt idx="568">
                  <c:v>25.56000000000034</c:v>
                </c:pt>
                <c:pt idx="569">
                  <c:v>25.605000000000341</c:v>
                </c:pt>
                <c:pt idx="570">
                  <c:v>25.650000000000343</c:v>
                </c:pt>
                <c:pt idx="571">
                  <c:v>25.695000000000345</c:v>
                </c:pt>
                <c:pt idx="572">
                  <c:v>25.740000000000347</c:v>
                </c:pt>
                <c:pt idx="573">
                  <c:v>25.785000000000348</c:v>
                </c:pt>
                <c:pt idx="574">
                  <c:v>25.83000000000035</c:v>
                </c:pt>
                <c:pt idx="575">
                  <c:v>25.875000000000352</c:v>
                </c:pt>
                <c:pt idx="576">
                  <c:v>25.920000000000353</c:v>
                </c:pt>
                <c:pt idx="577">
                  <c:v>25.965000000000355</c:v>
                </c:pt>
                <c:pt idx="578">
                  <c:v>26.010000000000357</c:v>
                </c:pt>
                <c:pt idx="579">
                  <c:v>26.055000000000359</c:v>
                </c:pt>
                <c:pt idx="580">
                  <c:v>26.10000000000036</c:v>
                </c:pt>
                <c:pt idx="581">
                  <c:v>26.145000000000362</c:v>
                </c:pt>
                <c:pt idx="582">
                  <c:v>26.190000000000364</c:v>
                </c:pt>
                <c:pt idx="583">
                  <c:v>26.235000000000365</c:v>
                </c:pt>
                <c:pt idx="584">
                  <c:v>26.280000000000367</c:v>
                </c:pt>
                <c:pt idx="585">
                  <c:v>26.325000000000369</c:v>
                </c:pt>
                <c:pt idx="586">
                  <c:v>26.37000000000037</c:v>
                </c:pt>
                <c:pt idx="587">
                  <c:v>26.415000000000372</c:v>
                </c:pt>
                <c:pt idx="588">
                  <c:v>26.460000000000374</c:v>
                </c:pt>
                <c:pt idx="589">
                  <c:v>26.505000000000376</c:v>
                </c:pt>
                <c:pt idx="590">
                  <c:v>26.550000000000377</c:v>
                </c:pt>
                <c:pt idx="591">
                  <c:v>26.595000000000379</c:v>
                </c:pt>
                <c:pt idx="592">
                  <c:v>26.640000000000381</c:v>
                </c:pt>
                <c:pt idx="593">
                  <c:v>26.685000000000382</c:v>
                </c:pt>
                <c:pt idx="594">
                  <c:v>26.730000000000384</c:v>
                </c:pt>
                <c:pt idx="595">
                  <c:v>26.775000000000386</c:v>
                </c:pt>
                <c:pt idx="596">
                  <c:v>26.820000000000388</c:v>
                </c:pt>
                <c:pt idx="597">
                  <c:v>26.865000000000389</c:v>
                </c:pt>
                <c:pt idx="598">
                  <c:v>26.910000000000391</c:v>
                </c:pt>
                <c:pt idx="599">
                  <c:v>26.955000000000393</c:v>
                </c:pt>
                <c:pt idx="600">
                  <c:v>27.000000000000394</c:v>
                </c:pt>
                <c:pt idx="601">
                  <c:v>27.045000000000396</c:v>
                </c:pt>
                <c:pt idx="602">
                  <c:v>27.090000000000398</c:v>
                </c:pt>
                <c:pt idx="603">
                  <c:v>27.135000000000399</c:v>
                </c:pt>
                <c:pt idx="604">
                  <c:v>27.180000000000401</c:v>
                </c:pt>
                <c:pt idx="605">
                  <c:v>27.225000000000403</c:v>
                </c:pt>
                <c:pt idx="606">
                  <c:v>27.270000000000405</c:v>
                </c:pt>
                <c:pt idx="607">
                  <c:v>27.315000000000406</c:v>
                </c:pt>
                <c:pt idx="608">
                  <c:v>27.360000000000408</c:v>
                </c:pt>
                <c:pt idx="609">
                  <c:v>27.40500000000041</c:v>
                </c:pt>
                <c:pt idx="610">
                  <c:v>27.450000000000411</c:v>
                </c:pt>
                <c:pt idx="611">
                  <c:v>27.495000000000413</c:v>
                </c:pt>
                <c:pt idx="612">
                  <c:v>27.540000000000415</c:v>
                </c:pt>
                <c:pt idx="613">
                  <c:v>27.585000000000417</c:v>
                </c:pt>
                <c:pt idx="614">
                  <c:v>27.630000000000418</c:v>
                </c:pt>
                <c:pt idx="615">
                  <c:v>27.67500000000042</c:v>
                </c:pt>
                <c:pt idx="616">
                  <c:v>27.720000000000422</c:v>
                </c:pt>
                <c:pt idx="617">
                  <c:v>27.765000000000423</c:v>
                </c:pt>
                <c:pt idx="618">
                  <c:v>27.810000000000425</c:v>
                </c:pt>
                <c:pt idx="619">
                  <c:v>27.855000000000427</c:v>
                </c:pt>
                <c:pt idx="620">
                  <c:v>27.900000000000428</c:v>
                </c:pt>
                <c:pt idx="621">
                  <c:v>27.94500000000043</c:v>
                </c:pt>
                <c:pt idx="622">
                  <c:v>27.990000000000432</c:v>
                </c:pt>
                <c:pt idx="623">
                  <c:v>28.035000000000434</c:v>
                </c:pt>
                <c:pt idx="624">
                  <c:v>28.080000000000435</c:v>
                </c:pt>
                <c:pt idx="625">
                  <c:v>28.125000000000437</c:v>
                </c:pt>
                <c:pt idx="626">
                  <c:v>28.170000000000439</c:v>
                </c:pt>
                <c:pt idx="627">
                  <c:v>28.21500000000044</c:v>
                </c:pt>
                <c:pt idx="628">
                  <c:v>28.260000000000442</c:v>
                </c:pt>
                <c:pt idx="629">
                  <c:v>28.305000000000444</c:v>
                </c:pt>
              </c:numCache>
            </c:numRef>
          </c:xVal>
          <c:yVal>
            <c:numRef>
              <c:f>beats!$F$1:$F$630</c:f>
              <c:numCache>
                <c:formatCode>General</c:formatCode>
                <c:ptCount val="630"/>
                <c:pt idx="0">
                  <c:v>0</c:v>
                </c:pt>
                <c:pt idx="1">
                  <c:v>0.11249762696814189</c:v>
                </c:pt>
                <c:pt idx="2">
                  <c:v>0.22498101610553617</c:v>
                </c:pt>
                <c:pt idx="3">
                  <c:v>0.33743593138339184</c:v>
                </c:pt>
                <c:pt idx="4">
                  <c:v>0.44984814037660237</c:v>
                </c:pt>
                <c:pt idx="5">
                  <c:v>0.56220341606501867</c:v>
                </c:pt>
                <c:pt idx="6">
                  <c:v>0.6744875386340371</c:v>
                </c:pt>
                <c:pt idx="7">
                  <c:v>0.78668629727427564</c:v>
                </c:pt>
                <c:pt idx="8">
                  <c:v>0.89878549198011026</c:v>
                </c:pt>
                <c:pt idx="9">
                  <c:v>1.010770935346845</c:v>
                </c:pt>
                <c:pt idx="10">
                  <c:v>1.1226284543662854</c:v>
                </c:pt>
                <c:pt idx="11">
                  <c:v>1.2343438922204921</c:v>
                </c:pt>
                <c:pt idx="12">
                  <c:v>1.3459031100734828</c:v>
                </c:pt>
                <c:pt idx="13">
                  <c:v>1.457291988860661</c:v>
                </c:pt>
                <c:pt idx="14">
                  <c:v>1.5684964310757412</c:v>
                </c:pt>
                <c:pt idx="15">
                  <c:v>1.6795023625549443</c:v>
                </c:pt>
                <c:pt idx="16">
                  <c:v>1.7902957342582422</c:v>
                </c:pt>
                <c:pt idx="17">
                  <c:v>1.9008625240474188</c:v>
                </c:pt>
                <c:pt idx="18">
                  <c:v>2.0111887384607305</c:v>
                </c:pt>
                <c:pt idx="19">
                  <c:v>2.1212604144839324</c:v>
                </c:pt>
                <c:pt idx="20">
                  <c:v>2.2310636213174551</c:v>
                </c:pt>
                <c:pt idx="21">
                  <c:v>2.3405844621395024</c:v>
                </c:pt>
                <c:pt idx="22">
                  <c:v>2.4498090758648505</c:v>
                </c:pt>
                <c:pt idx="23">
                  <c:v>2.5587236388991208</c:v>
                </c:pt>
                <c:pt idx="24">
                  <c:v>2.6673143668883119</c:v>
                </c:pt>
                <c:pt idx="25">
                  <c:v>2.7755675164633637</c:v>
                </c:pt>
                <c:pt idx="26">
                  <c:v>2.8834693869795331</c:v>
                </c:pt>
                <c:pt idx="27">
                  <c:v>2.9910063222503638</c:v>
                </c:pt>
                <c:pt idx="28">
                  <c:v>3.0981647122760285</c:v>
                </c:pt>
                <c:pt idx="29">
                  <c:v>3.2049309949658293</c:v>
                </c:pt>
                <c:pt idx="30">
                  <c:v>3.3112916578546288</c:v>
                </c:pt>
                <c:pt idx="31">
                  <c:v>3.4172332398130023</c:v>
                </c:pt>
                <c:pt idx="32">
                  <c:v>3.5227423327508989</c:v>
                </c:pt>
                <c:pt idx="33">
                  <c:v>3.6278055833145806</c:v>
                </c:pt>
                <c:pt idx="34">
                  <c:v>3.7324096945766394</c:v>
                </c:pt>
                <c:pt idx="35">
                  <c:v>3.8365414277188723</c:v>
                </c:pt>
                <c:pt idx="36">
                  <c:v>3.9401876037078032</c:v>
                </c:pt>
                <c:pt idx="37">
                  <c:v>4.0433351049626323</c:v>
                </c:pt>
                <c:pt idx="38">
                  <c:v>4.1459708770154187</c:v>
                </c:pt>
                <c:pt idx="39">
                  <c:v>4.248081930163262</c:v>
                </c:pt>
                <c:pt idx="40">
                  <c:v>4.3496553411123005</c:v>
                </c:pt>
                <c:pt idx="41">
                  <c:v>4.450678254613293</c:v>
                </c:pt>
                <c:pt idx="42">
                  <c:v>4.5511378850886004</c:v>
                </c:pt>
                <c:pt idx="43">
                  <c:v>4.6510215182503352</c:v>
                </c:pt>
                <c:pt idx="44">
                  <c:v>4.7503165127095057</c:v>
                </c:pt>
                <c:pt idx="45">
                  <c:v>4.8490103015759169</c:v>
                </c:pt>
                <c:pt idx="46">
                  <c:v>4.9470903940486535</c:v>
                </c:pt>
                <c:pt idx="47">
                  <c:v>5.0445443769969351</c:v>
                </c:pt>
                <c:pt idx="48">
                  <c:v>5.1413599165311288</c:v>
                </c:pt>
                <c:pt idx="49">
                  <c:v>5.237524759563744</c:v>
                </c:pt>
                <c:pt idx="50">
                  <c:v>5.3330267353601988</c:v>
                </c:pt>
                <c:pt idx="51">
                  <c:v>5.4278537570791618</c:v>
                </c:pt>
                <c:pt idx="52">
                  <c:v>5.5219938233022727</c:v>
                </c:pt>
                <c:pt idx="53">
                  <c:v>5.6154350195530647</c:v>
                </c:pt>
                <c:pt idx="54">
                  <c:v>5.7081655198048615</c:v>
                </c:pt>
                <c:pt idx="55">
                  <c:v>5.8001735879775085</c:v>
                </c:pt>
                <c:pt idx="56">
                  <c:v>5.8914475794226915</c:v>
                </c:pt>
                <c:pt idx="57">
                  <c:v>5.9819759423977032</c:v>
                </c:pt>
                <c:pt idx="58">
                  <c:v>6.0717472195274471</c:v>
                </c:pt>
                <c:pt idx="59">
                  <c:v>6.1607500492544878</c:v>
                </c:pt>
                <c:pt idx="60">
                  <c:v>6.2489731672769944</c:v>
                </c:pt>
                <c:pt idx="61">
                  <c:v>6.3364054079743548</c:v>
                </c:pt>
                <c:pt idx="62">
                  <c:v>6.4230357058203129</c:v>
                </c:pt>
                <c:pt idx="63">
                  <c:v>6.508853096783433</c:v>
                </c:pt>
                <c:pt idx="64">
                  <c:v>6.5938467197147279</c:v>
                </c:pt>
                <c:pt idx="65">
                  <c:v>6.6780058177222426</c:v>
                </c:pt>
                <c:pt idx="66">
                  <c:v>6.7613197395324764</c:v>
                </c:pt>
                <c:pt idx="67">
                  <c:v>6.8437779408384092</c:v>
                </c:pt>
                <c:pt idx="68">
                  <c:v>6.9253699856340081</c:v>
                </c:pt>
                <c:pt idx="69">
                  <c:v>7.0060855475350134</c:v>
                </c:pt>
                <c:pt idx="70">
                  <c:v>7.0859144110858647</c:v>
                </c:pt>
                <c:pt idx="71">
                  <c:v>7.1648464730525783</c:v>
                </c:pt>
                <c:pt idx="72">
                  <c:v>7.2428717437014196</c:v>
                </c:pt>
                <c:pt idx="73">
                  <c:v>7.3199803480632264</c:v>
                </c:pt>
                <c:pt idx="74">
                  <c:v>7.3961625271831828</c:v>
                </c:pt>
                <c:pt idx="75">
                  <c:v>7.4714086393559374</c:v>
                </c:pt>
                <c:pt idx="76">
                  <c:v>7.5457091613458571</c:v>
                </c:pt>
                <c:pt idx="77">
                  <c:v>7.6190546895923088</c:v>
                </c:pt>
                <c:pt idx="78">
                  <c:v>7.6914359413997744</c:v>
                </c:pt>
                <c:pt idx="79">
                  <c:v>7.7628437561126917</c:v>
                </c:pt>
                <c:pt idx="80">
                  <c:v>7.8332690962748286</c:v>
                </c:pt>
                <c:pt idx="81">
                  <c:v>7.9027030487730752</c:v>
                </c:pt>
                <c:pt idx="82">
                  <c:v>7.9711368259655027</c:v>
                </c:pt>
                <c:pt idx="83">
                  <c:v>8.0385617667935332</c:v>
                </c:pt>
                <c:pt idx="84">
                  <c:v>8.1049693378780923</c:v>
                </c:pt>
                <c:pt idx="85">
                  <c:v>8.170351134599608</c:v>
                </c:pt>
                <c:pt idx="86">
                  <c:v>8.2346988821617071</c:v>
                </c:pt>
                <c:pt idx="87">
                  <c:v>8.2980044366384824</c:v>
                </c:pt>
                <c:pt idx="88">
                  <c:v>8.3602597860051997</c:v>
                </c:pt>
                <c:pt idx="89">
                  <c:v>8.4214570511523021</c:v>
                </c:pt>
                <c:pt idx="90">
                  <c:v>8.4815884868826092</c:v>
                </c:pt>
                <c:pt idx="91">
                  <c:v>8.5406464828915514</c:v>
                </c:pt>
                <c:pt idx="92">
                  <c:v>8.5986235647303406</c:v>
                </c:pt>
                <c:pt idx="93">
                  <c:v>8.6555123947519483</c:v>
                </c:pt>
                <c:pt idx="94">
                  <c:v>8.7113057730397596</c:v>
                </c:pt>
                <c:pt idx="95">
                  <c:v>8.7659966383188106</c:v>
                </c:pt>
                <c:pt idx="96">
                  <c:v>8.81957806884947</c:v>
                </c:pt>
                <c:pt idx="97">
                  <c:v>8.872043283303455</c:v>
                </c:pt>
                <c:pt idx="98">
                  <c:v>8.9233856416220956</c:v>
                </c:pt>
                <c:pt idx="99">
                  <c:v>8.9735986458567005</c:v>
                </c:pt>
                <c:pt idx="100">
                  <c:v>9.0226759409909469</c:v>
                </c:pt>
                <c:pt idx="101">
                  <c:v>9.0706113157451789</c:v>
                </c:pt>
                <c:pt idx="102">
                  <c:v>9.1173987033625163</c:v>
                </c:pt>
                <c:pt idx="103">
                  <c:v>9.1630321823766643</c:v>
                </c:pt>
                <c:pt idx="104">
                  <c:v>9.2075059773613521</c:v>
                </c:pt>
                <c:pt idx="105">
                  <c:v>9.2508144596612638</c:v>
                </c:pt>
                <c:pt idx="106">
                  <c:v>9.2929521481044191</c:v>
                </c:pt>
                <c:pt idx="107">
                  <c:v>9.3339137096958726</c:v>
                </c:pt>
                <c:pt idx="108">
                  <c:v>9.3736939602926608</c:v>
                </c:pt>
                <c:pt idx="109">
                  <c:v>9.412287865259918</c:v>
                </c:pt>
                <c:pt idx="110">
                  <c:v>9.4496905401080618</c:v>
                </c:pt>
                <c:pt idx="111">
                  <c:v>9.485897251110984</c:v>
                </c:pt>
                <c:pt idx="112">
                  <c:v>9.5209034159051527</c:v>
                </c:pt>
                <c:pt idx="113">
                  <c:v>9.5547046040695669</c:v>
                </c:pt>
                <c:pt idx="114">
                  <c:v>9.5872965376864645</c:v>
                </c:pt>
                <c:pt idx="115">
                  <c:v>9.6186750918827517</c:v>
                </c:pt>
                <c:pt idx="116">
                  <c:v>9.6488362953520515</c:v>
                </c:pt>
                <c:pt idx="117">
                  <c:v>9.6777763308573093</c:v>
                </c:pt>
                <c:pt idx="118">
                  <c:v>9.7054915357139073</c:v>
                </c:pt>
                <c:pt idx="119">
                  <c:v>9.7319784022532314</c:v>
                </c:pt>
                <c:pt idx="120">
                  <c:v>9.7572335782665878</c:v>
                </c:pt>
                <c:pt idx="121">
                  <c:v>9.7812538674294753</c:v>
                </c:pt>
                <c:pt idx="122">
                  <c:v>9.8040362297061083</c:v>
                </c:pt>
                <c:pt idx="123">
                  <c:v>9.8255777817341716</c:v>
                </c:pt>
                <c:pt idx="124">
                  <c:v>9.845875797189743</c:v>
                </c:pt>
                <c:pt idx="125">
                  <c:v>9.8649277071323347</c:v>
                </c:pt>
                <c:pt idx="126">
                  <c:v>9.8827311003300249</c:v>
                </c:pt>
                <c:pt idx="127">
                  <c:v>9.8992837235646292</c:v>
                </c:pt>
                <c:pt idx="128">
                  <c:v>9.9145834819168623</c:v>
                </c:pt>
                <c:pt idx="129">
                  <c:v>9.9286284390314812</c:v>
                </c:pt>
                <c:pt idx="130">
                  <c:v>9.9414168173623469</c:v>
                </c:pt>
                <c:pt idx="131">
                  <c:v>9.952946998397401</c:v>
                </c:pt>
                <c:pt idx="132">
                  <c:v>9.9632175228634932</c:v>
                </c:pt>
                <c:pt idx="133">
                  <c:v>9.9722270909110815</c:v>
                </c:pt>
                <c:pt idx="134">
                  <c:v>9.9799745622787377</c:v>
                </c:pt>
                <c:pt idx="135">
                  <c:v>9.986458956437458</c:v>
                </c:pt>
                <c:pt idx="136">
                  <c:v>9.9916794527147594</c:v>
                </c:pt>
                <c:pt idx="137">
                  <c:v>9.9956353903985544</c:v>
                </c:pt>
                <c:pt idx="138">
                  <c:v>9.9983262688207564</c:v>
                </c:pt>
                <c:pt idx="139">
                  <c:v>9.9997517474206603</c:v>
                </c:pt>
                <c:pt idx="140">
                  <c:v>9.9999116457880319</c:v>
                </c:pt>
                <c:pt idx="141">
                  <c:v>9.998805943685948</c:v>
                </c:pt>
                <c:pt idx="142">
                  <c:v>9.9964347810533543</c:v>
                </c:pt>
                <c:pt idx="143">
                  <c:v>9.992798457987357</c:v>
                </c:pt>
                <c:pt idx="144">
                  <c:v>9.9878974347052409</c:v>
                </c:pt>
                <c:pt idx="145">
                  <c:v>9.9817323314862225</c:v>
                </c:pt>
                <c:pt idx="146">
                  <c:v>9.9743039285929473</c:v>
                </c:pt>
                <c:pt idx="147">
                  <c:v>9.9656131661727425</c:v>
                </c:pt>
                <c:pt idx="148">
                  <c:v>9.9556611441386273</c:v>
                </c:pt>
                <c:pt idx="149">
                  <c:v>9.9444491220301021</c:v>
                </c:pt>
                <c:pt idx="150">
                  <c:v>9.9319785188537519</c:v>
                </c:pt>
                <c:pt idx="151">
                  <c:v>9.9182509129036447</c:v>
                </c:pt>
                <c:pt idx="152">
                  <c:v>9.9032680415615832</c:v>
                </c:pt>
                <c:pt idx="153">
                  <c:v>9.8870318010772245</c:v>
                </c:pt>
                <c:pt idx="154">
                  <c:v>9.8695442463280791</c:v>
                </c:pt>
                <c:pt idx="155">
                  <c:v>9.8508075905594534</c:v>
                </c:pt>
                <c:pt idx="156">
                  <c:v>9.8308242051043333</c:v>
                </c:pt>
                <c:pt idx="157">
                  <c:v>9.8095966190832655</c:v>
                </c:pt>
                <c:pt idx="158">
                  <c:v>9.7871275190842706</c:v>
                </c:pt>
                <c:pt idx="159">
                  <c:v>9.7634197488228267</c:v>
                </c:pt>
                <c:pt idx="160">
                  <c:v>9.7384763087819568</c:v>
                </c:pt>
                <c:pt idx="161">
                  <c:v>9.7123003558325003</c:v>
                </c:pt>
                <c:pt idx="162">
                  <c:v>9.6848952028335589</c:v>
                </c:pt>
                <c:pt idx="163">
                  <c:v>9.6562643182132284</c:v>
                </c:pt>
                <c:pt idx="164">
                  <c:v>9.6264113255296273</c:v>
                </c:pt>
                <c:pt idx="165">
                  <c:v>9.5953400030122928</c:v>
                </c:pt>
                <c:pt idx="166">
                  <c:v>9.5630542830840071</c:v>
                </c:pt>
                <c:pt idx="167">
                  <c:v>9.529558251863099</c:v>
                </c:pt>
                <c:pt idx="168">
                  <c:v>9.4948561486463117</c:v>
                </c:pt>
                <c:pt idx="169">
                  <c:v>9.4589523653722605</c:v>
                </c:pt>
                <c:pt idx="170">
                  <c:v>9.4218514460655918</c:v>
                </c:pt>
                <c:pt idx="171">
                  <c:v>9.3835580862618801</c:v>
                </c:pt>
                <c:pt idx="172">
                  <c:v>9.3440771324133607</c:v>
                </c:pt>
                <c:pt idx="173">
                  <c:v>9.3034135812755565</c:v>
                </c:pt>
                <c:pt idx="174">
                  <c:v>9.2615725792748762</c:v>
                </c:pt>
                <c:pt idx="175">
                  <c:v>9.2185594218572859</c:v>
                </c:pt>
                <c:pt idx="176">
                  <c:v>9.1743795528181078</c:v>
                </c:pt>
                <c:pt idx="177">
                  <c:v>9.129038563613042</c:v>
                </c:pt>
                <c:pt idx="178">
                  <c:v>9.0825421926505143</c:v>
                </c:pt>
                <c:pt idx="179">
                  <c:v>9.0348963245654073</c:v>
                </c:pt>
                <c:pt idx="180">
                  <c:v>8.9861069894743011</c:v>
                </c:pt>
                <c:pt idx="181">
                  <c:v>8.9361803622122959</c:v>
                </c:pt>
                <c:pt idx="182">
                  <c:v>8.8851227615515089</c:v>
                </c:pt>
                <c:pt idx="183">
                  <c:v>8.8329406494013689</c:v>
                </c:pt>
                <c:pt idx="184">
                  <c:v>8.7796406299907925</c:v>
                </c:pt>
                <c:pt idx="185">
                  <c:v>8.725229449032339</c:v>
                </c:pt>
                <c:pt idx="186">
                  <c:v>8.6697139928684681</c:v>
                </c:pt>
                <c:pt idx="187">
                  <c:v>8.6131012875999975</c:v>
                </c:pt>
                <c:pt idx="188">
                  <c:v>8.5553984981968689</c:v>
                </c:pt>
                <c:pt idx="189">
                  <c:v>8.4966129275913431</c:v>
                </c:pt>
                <c:pt idx="190">
                  <c:v>8.4367520157537292</c:v>
                </c:pt>
                <c:pt idx="191">
                  <c:v>8.375823338750779</c:v>
                </c:pt>
                <c:pt idx="192">
                  <c:v>8.3138346077868466</c:v>
                </c:pt>
                <c:pt idx="193">
                  <c:v>8.2507936682279475</c:v>
                </c:pt>
                <c:pt idx="194">
                  <c:v>8.1867084986088461</c:v>
                </c:pt>
                <c:pt idx="195">
                  <c:v>8.1215872096232822</c:v>
                </c:pt>
                <c:pt idx="196">
                  <c:v>8.0554380430974639</c:v>
                </c:pt>
                <c:pt idx="197">
                  <c:v>7.9882693709469832</c:v>
                </c:pt>
                <c:pt idx="198">
                  <c:v>7.9200896941172498</c:v>
                </c:pt>
                <c:pt idx="199">
                  <c:v>7.850907641507602</c:v>
                </c:pt>
                <c:pt idx="200">
                  <c:v>7.7807319688792287</c:v>
                </c:pt>
                <c:pt idx="201">
                  <c:v>7.709571557747025</c:v>
                </c:pt>
                <c:pt idx="202">
                  <c:v>7.6374354142555356</c:v>
                </c:pt>
                <c:pt idx="203">
                  <c:v>7.5643326680391318</c:v>
                </c:pt>
                <c:pt idx="204">
                  <c:v>7.4902725710665514</c:v>
                </c:pt>
                <c:pt idx="205">
                  <c:v>7.4152644964699608</c:v>
                </c:pt>
                <c:pt idx="206">
                  <c:v>7.3393179373586781</c:v>
                </c:pt>
                <c:pt idx="207">
                  <c:v>7.2624425056177131</c:v>
                </c:pt>
                <c:pt idx="208">
                  <c:v>7.1846479306912805</c:v>
                </c:pt>
                <c:pt idx="209">
                  <c:v>7.1059440583514268</c:v>
                </c:pt>
                <c:pt idx="210">
                  <c:v>7.0263408494519384</c:v>
                </c:pt>
                <c:pt idx="211">
                  <c:v>6.9458483786676855</c:v>
                </c:pt>
                <c:pt idx="212">
                  <c:v>6.8644768332195554</c:v>
                </c:pt>
                <c:pt idx="213">
                  <c:v>6.7822365115851522</c:v>
                </c:pt>
                <c:pt idx="214">
                  <c:v>6.6991378221954072</c:v>
                </c:pt>
                <c:pt idx="215">
                  <c:v>6.615191282117272</c:v>
                </c:pt>
                <c:pt idx="216">
                  <c:v>6.530407515722672</c:v>
                </c:pt>
                <c:pt idx="217">
                  <c:v>6.4447972533438671</c:v>
                </c:pt>
                <c:pt idx="218">
                  <c:v>6.3583713299154159</c:v>
                </c:pt>
                <c:pt idx="219">
                  <c:v>6.2711406836028871</c:v>
                </c:pt>
                <c:pt idx="220">
                  <c:v>6.1831163544185177</c:v>
                </c:pt>
                <c:pt idx="221">
                  <c:v>6.0943094828239719</c:v>
                </c:pt>
                <c:pt idx="222">
                  <c:v>6.004731308320391</c:v>
                </c:pt>
                <c:pt idx="223">
                  <c:v>5.9143931680259172</c:v>
                </c:pt>
                <c:pt idx="224">
                  <c:v>5.8233064952408444</c:v>
                </c:pt>
                <c:pt idx="225">
                  <c:v>5.7314828180006092</c:v>
                </c:pt>
                <c:pt idx="226">
                  <c:v>5.6389337576167957</c:v>
                </c:pt>
                <c:pt idx="227">
                  <c:v>5.5456710272063194</c:v>
                </c:pt>
                <c:pt idx="228">
                  <c:v>5.4517064302090077</c:v>
                </c:pt>
                <c:pt idx="229">
                  <c:v>5.357051858893743</c:v>
                </c:pt>
                <c:pt idx="230">
                  <c:v>5.2617192928533569</c:v>
                </c:pt>
                <c:pt idx="231">
                  <c:v>5.165720797488488</c:v>
                </c:pt>
                <c:pt idx="232">
                  <c:v>5.0690685224805616</c:v>
                </c:pt>
                <c:pt idx="233">
                  <c:v>4.9717747002541204</c:v>
                </c:pt>
                <c:pt idx="234">
                  <c:v>4.8738516444286688</c:v>
                </c:pt>
                <c:pt idx="235">
                  <c:v>4.775311748260247</c:v>
                </c:pt>
                <c:pt idx="236">
                  <c:v>4.6761674830729314</c:v>
                </c:pt>
                <c:pt idx="237">
                  <c:v>4.5764313966804435</c:v>
                </c:pt>
                <c:pt idx="238">
                  <c:v>4.4761161117980865</c:v>
                </c:pt>
                <c:pt idx="239">
                  <c:v>4.3752343244451977</c:v>
                </c:pt>
                <c:pt idx="240">
                  <c:v>4.2737988023383302</c:v>
                </c:pt>
                <c:pt idx="241">
                  <c:v>4.1718223832753498</c:v>
                </c:pt>
                <c:pt idx="242">
                  <c:v>4.0693179735106728</c:v>
                </c:pt>
                <c:pt idx="243">
                  <c:v>3.9662985461218359</c:v>
                </c:pt>
                <c:pt idx="244">
                  <c:v>3.8627771393676014</c:v>
                </c:pt>
                <c:pt idx="245">
                  <c:v>3.7587668550378295</c:v>
                </c:pt>
                <c:pt idx="246">
                  <c:v>3.6542808567952934</c:v>
                </c:pt>
                <c:pt idx="247">
                  <c:v>3.5493323685096745</c:v>
                </c:pt>
                <c:pt idx="248">
                  <c:v>3.4439346725839339</c:v>
                </c:pt>
                <c:pt idx="249">
                  <c:v>3.3381011082732721</c:v>
                </c:pt>
                <c:pt idx="250">
                  <c:v>3.2318450699969024</c:v>
                </c:pt>
                <c:pt idx="251">
                  <c:v>3.1251800056428358</c:v>
                </c:pt>
                <c:pt idx="252">
                  <c:v>3.0181194148658994</c:v>
                </c:pt>
                <c:pt idx="253">
                  <c:v>2.9106768473792051</c:v>
                </c:pt>
                <c:pt idx="254">
                  <c:v>2.8028659012392825</c:v>
                </c:pt>
                <c:pt idx="255">
                  <c:v>2.6947002211250926</c:v>
                </c:pt>
                <c:pt idx="256">
                  <c:v>2.5861934966111422</c:v>
                </c:pt>
                <c:pt idx="257">
                  <c:v>2.4773594604349141</c:v>
                </c:pt>
                <c:pt idx="258">
                  <c:v>2.3682118867588366</c:v>
                </c:pt>
                <c:pt idx="259">
                  <c:v>2.2587645894270088</c:v>
                </c:pt>
                <c:pt idx="260">
                  <c:v>2.1490314202169056</c:v>
                </c:pt>
                <c:pt idx="261">
                  <c:v>2.03902626708628</c:v>
                </c:pt>
                <c:pt idx="262">
                  <c:v>1.9287630524154864</c:v>
                </c:pt>
                <c:pt idx="263">
                  <c:v>1.8182557312454484</c:v>
                </c:pt>
                <c:pt idx="264">
                  <c:v>1.7075182895114926</c:v>
                </c:pt>
                <c:pt idx="265">
                  <c:v>1.5965647422732729</c:v>
                </c:pt>
                <c:pt idx="266">
                  <c:v>1.4854091319410068</c:v>
                </c:pt>
                <c:pt idx="267">
                  <c:v>1.3740655264982529</c:v>
                </c:pt>
                <c:pt idx="268">
                  <c:v>1.2625480177214501</c:v>
                </c:pt>
                <c:pt idx="269">
                  <c:v>1.1508707193964454</c:v>
                </c:pt>
                <c:pt idx="270">
                  <c:v>1.0390477655322374</c:v>
                </c:pt>
                <c:pt idx="271">
                  <c:v>0.92709330857215988</c:v>
                </c:pt>
                <c:pt idx="272">
                  <c:v>0.815021517602731</c:v>
                </c:pt>
                <c:pt idx="273">
                  <c:v>0.70284657656039851</c:v>
                </c:pt>
                <c:pt idx="274">
                  <c:v>0.59058268243640299</c:v>
                </c:pt>
                <c:pt idx="275">
                  <c:v>0.47824404347999105</c:v>
                </c:pt>
                <c:pt idx="276">
                  <c:v>0.36584487740020216</c:v>
                </c:pt>
                <c:pt idx="277">
                  <c:v>0.25339940956645923</c:v>
                </c:pt>
                <c:pt idx="278">
                  <c:v>0.14092187120818903</c:v>
                </c:pt>
                <c:pt idx="279">
                  <c:v>2.8426497613701206E-2</c:v>
                </c:pt>
                <c:pt idx="280">
                  <c:v>-8.4072473671446213E-2</c:v>
                </c:pt>
                <c:pt idx="281">
                  <c:v>-0.19656080464636733</c:v>
                </c:pt>
                <c:pt idx="282">
                  <c:v>-0.30902425865682626</c:v>
                </c:pt>
                <c:pt idx="283">
                  <c:v>-0.42144860219704483</c:v>
                </c:pt>
                <c:pt idx="284">
                  <c:v>-0.53381960671111139</c:v>
                </c:pt>
                <c:pt idx="285">
                  <c:v>-0.64612305039376372</c:v>
                </c:pt>
                <c:pt idx="286">
                  <c:v>-0.75834471999031716</c:v>
                </c:pt>
                <c:pt idx="287">
                  <c:v>-0.8704704125955105</c:v>
                </c:pt>
                <c:pt idx="288">
                  <c:v>-0.98248593745104262</c:v>
                </c:pt>
                <c:pt idx="289">
                  <c:v>-1.0943771177415709</c:v>
                </c:pt>
                <c:pt idx="290">
                  <c:v>-1.206129792388946</c:v>
                </c:pt>
                <c:pt idx="291">
                  <c:v>-1.3177298178444541</c:v>
                </c:pt>
                <c:pt idx="292">
                  <c:v>-1.4291630698788407</c:v>
                </c:pt>
                <c:pt idx="293">
                  <c:v>-1.5404154453698904</c:v>
                </c:pt>
                <c:pt idx="294">
                  <c:v>-1.6514728640873328</c:v>
                </c:pt>
                <c:pt idx="295">
                  <c:v>-1.7623212704748554</c:v>
                </c:pt>
                <c:pt idx="296">
                  <c:v>-1.8729466354289881</c:v>
                </c:pt>
                <c:pt idx="297">
                  <c:v>-1.983334958074646</c:v>
                </c:pt>
                <c:pt idx="298">
                  <c:v>-2.093472267537094</c:v>
                </c:pt>
                <c:pt idx="299">
                  <c:v>-2.2033446247101183</c:v>
                </c:pt>
                <c:pt idx="300">
                  <c:v>-2.3129381240201754</c:v>
                </c:pt>
                <c:pt idx="301">
                  <c:v>-2.4222388951862976</c:v>
                </c:pt>
                <c:pt idx="302">
                  <c:v>-2.5312331049755326</c:v>
                </c:pt>
                <c:pt idx="303">
                  <c:v>-2.6399069589536932</c:v>
                </c:pt>
                <c:pt idx="304">
                  <c:v>-2.7482467032311977</c:v>
                </c:pt>
                <c:pt idx="305">
                  <c:v>-2.8562386262037749</c:v>
                </c:pt>
                <c:pt idx="306">
                  <c:v>-2.9638690602878248</c:v>
                </c:pt>
                <c:pt idx="307">
                  <c:v>-3.0711243836502038</c:v>
                </c:pt>
                <c:pt idx="308">
                  <c:v>-3.1779910219322161</c:v>
                </c:pt>
                <c:pt idx="309">
                  <c:v>-3.2844554499676026</c:v>
                </c:pt>
                <c:pt idx="310">
                  <c:v>-3.3905041934943032</c:v>
                </c:pt>
                <c:pt idx="311">
                  <c:v>-3.496123830859772</c:v>
                </c:pt>
                <c:pt idx="312">
                  <c:v>-3.6013009947196402</c:v>
                </c:pt>
                <c:pt idx="313">
                  <c:v>-3.7060223737295002</c:v>
                </c:pt>
                <c:pt idx="314">
                  <c:v>-3.8102747142296072</c:v>
                </c:pt>
                <c:pt idx="315">
                  <c:v>-3.9140448219222757</c:v>
                </c:pt>
                <c:pt idx="316">
                  <c:v>-4.0173195635417667</c:v>
                </c:pt>
                <c:pt idx="317">
                  <c:v>-4.1200858685164485</c:v>
                </c:pt>
                <c:pt idx="318">
                  <c:v>-4.2223307306230247</c:v>
                </c:pt>
                <c:pt idx="319">
                  <c:v>-4.3240412096326128</c:v>
                </c:pt>
                <c:pt idx="320">
                  <c:v>-4.4252044329484805</c:v>
                </c:pt>
                <c:pt idx="321">
                  <c:v>-4.5258075972352145</c:v>
                </c:pt>
                <c:pt idx="322">
                  <c:v>-4.6258379700391208</c:v>
                </c:pt>
                <c:pt idx="323">
                  <c:v>-4.7252828913996661</c:v>
                </c:pt>
                <c:pt idx="324">
                  <c:v>-4.8241297754517332</c:v>
                </c:pt>
                <c:pt idx="325">
                  <c:v>-4.922366112018504</c:v>
                </c:pt>
                <c:pt idx="326">
                  <c:v>-5.0199794681947605</c:v>
                </c:pt>
                <c:pt idx="327">
                  <c:v>-5.1169574899204084</c:v>
                </c:pt>
                <c:pt idx="328">
                  <c:v>-5.2132879035440238</c:v>
                </c:pt>
                <c:pt idx="329">
                  <c:v>-5.308958517376217</c:v>
                </c:pt>
                <c:pt idx="330">
                  <c:v>-5.4039572232326281</c:v>
                </c:pt>
                <c:pt idx="331">
                  <c:v>-5.4982719979663566</c:v>
                </c:pt>
                <c:pt idx="332">
                  <c:v>-5.5918909049896168</c:v>
                </c:pt>
                <c:pt idx="333">
                  <c:v>-5.6848020957844581</c:v>
                </c:pt>
                <c:pt idx="334">
                  <c:v>-5.7769938114023134</c:v>
                </c:pt>
                <c:pt idx="335">
                  <c:v>-5.868454383952237</c:v>
                </c:pt>
                <c:pt idx="336">
                  <c:v>-5.9591722380775991</c:v>
                </c:pt>
                <c:pt idx="337">
                  <c:v>-6.0491358924210816</c:v>
                </c:pt>
                <c:pt idx="338">
                  <c:v>-6.1383339610777661</c:v>
                </c:pt>
                <c:pt idx="339">
                  <c:v>-6.2267551550361544</c:v>
                </c:pt>
                <c:pt idx="340">
                  <c:v>-6.3143882836069132</c:v>
                </c:pt>
                <c:pt idx="341">
                  <c:v>-6.4012222558391842</c:v>
                </c:pt>
                <c:pt idx="342">
                  <c:v>-6.4872460819242628</c:v>
                </c:pt>
                <c:pt idx="343">
                  <c:v>-6.5724488745864909</c:v>
                </c:pt>
                <c:pt idx="344">
                  <c:v>-6.6568198504611518</c:v>
                </c:pt>
                <c:pt idx="345">
                  <c:v>-6.7403483314592343</c:v>
                </c:pt>
                <c:pt idx="346">
                  <c:v>-6.8230237461188556</c:v>
                </c:pt>
                <c:pt idx="347">
                  <c:v>-6.9048356309432091</c:v>
                </c:pt>
                <c:pt idx="348">
                  <c:v>-6.9857736317248245</c:v>
                </c:pt>
                <c:pt idx="349">
                  <c:v>-7.065827504856018</c:v>
                </c:pt>
                <c:pt idx="350">
                  <c:v>-7.1449871186253286</c:v>
                </c:pt>
                <c:pt idx="351">
                  <c:v>-7.2232424544998066</c:v>
                </c:pt>
                <c:pt idx="352">
                  <c:v>-7.3005836083929587</c:v>
                </c:pt>
                <c:pt idx="353">
                  <c:v>-7.3770007919182365</c:v>
                </c:pt>
                <c:pt idx="354">
                  <c:v>-7.4524843336278535</c:v>
                </c:pt>
                <c:pt idx="355">
                  <c:v>-7.5270246802368179</c:v>
                </c:pt>
                <c:pt idx="356">
                  <c:v>-7.6006123978320144</c:v>
                </c:pt>
                <c:pt idx="357">
                  <c:v>-7.6732381730661618</c:v>
                </c:pt>
                <c:pt idx="358">
                  <c:v>-7.7448928143365237</c:v>
                </c:pt>
                <c:pt idx="359">
                  <c:v>-7.8155672529482123</c:v>
                </c:pt>
                <c:pt idx="360">
                  <c:v>-7.8852525442619283</c:v>
                </c:pt>
                <c:pt idx="361">
                  <c:v>-7.9539398688260077</c:v>
                </c:pt>
                <c:pt idx="362">
                  <c:v>-8.0216205334926229</c:v>
                </c:pt>
                <c:pt idx="363">
                  <c:v>-8.0882859725179923</c:v>
                </c:pt>
                <c:pt idx="364">
                  <c:v>-8.1539277486464794</c:v>
                </c:pt>
                <c:pt idx="365">
                  <c:v>-8.2185375541784094</c:v>
                </c:pt>
                <c:pt idx="366">
                  <c:v>-8.2821072120215184</c:v>
                </c:pt>
                <c:pt idx="367">
                  <c:v>-8.3446286767258364</c:v>
                </c:pt>
                <c:pt idx="368">
                  <c:v>-8.4060940355019458</c:v>
                </c:pt>
                <c:pt idx="369">
                  <c:v>-8.466495509222419</c:v>
                </c:pt>
                <c:pt idx="370">
                  <c:v>-8.525825453406366</c:v>
                </c:pt>
                <c:pt idx="371">
                  <c:v>-8.5840763591869198</c:v>
                </c:pt>
                <c:pt idx="372">
                  <c:v>-8.6412408542615768</c:v>
                </c:pt>
                <c:pt idx="373">
                  <c:v>-8.6973117038252319</c:v>
                </c:pt>
                <c:pt idx="374">
                  <c:v>-8.7522818114858296</c:v>
                </c:pt>
                <c:pt idx="375">
                  <c:v>-8.8061442201624995</c:v>
                </c:pt>
                <c:pt idx="376">
                  <c:v>-8.8588921129660392</c:v>
                </c:pt>
                <c:pt idx="377">
                  <c:v>-8.9105188140616747</c:v>
                </c:pt>
                <c:pt idx="378">
                  <c:v>-8.9610177895139618</c:v>
                </c:pt>
                <c:pt idx="379">
                  <c:v>-9.0103826481137279</c:v>
                </c:pt>
                <c:pt idx="380">
                  <c:v>-9.0586071421869505</c:v>
                </c:pt>
                <c:pt idx="381">
                  <c:v>-9.1056851683854703</c:v>
                </c:pt>
                <c:pt idx="382">
                  <c:v>-9.1516107684594363</c:v>
                </c:pt>
                <c:pt idx="383">
                  <c:v>-9.1963781300113947</c:v>
                </c:pt>
                <c:pt idx="384">
                  <c:v>-9.2399815872319042</c:v>
                </c:pt>
                <c:pt idx="385">
                  <c:v>-9.2824156216166127</c:v>
                </c:pt>
                <c:pt idx="386">
                  <c:v>-9.3236748626646886</c:v>
                </c:pt>
                <c:pt idx="387">
                  <c:v>-9.3637540885585082</c:v>
                </c:pt>
                <c:pt idx="388">
                  <c:v>-9.4026482268245459</c:v>
                </c:pt>
                <c:pt idx="389">
                  <c:v>-9.4403523549753423</c:v>
                </c:pt>
                <c:pt idx="390">
                  <c:v>-9.4768617011325098</c:v>
                </c:pt>
                <c:pt idx="391">
                  <c:v>-9.5121716446306568</c:v>
                </c:pt>
                <c:pt idx="392">
                  <c:v>-9.5462777166021926</c:v>
                </c:pt>
                <c:pt idx="393">
                  <c:v>-9.579175600542909</c:v>
                </c:pt>
                <c:pt idx="394">
                  <c:v>-9.610861132858286</c:v>
                </c:pt>
                <c:pt idx="395">
                  <c:v>-9.641330303390431</c:v>
                </c:pt>
                <c:pt idx="396">
                  <c:v>-9.6705792559256203</c:v>
                </c:pt>
                <c:pt idx="397">
                  <c:v>-9.6986042886823434</c:v>
                </c:pt>
                <c:pt idx="398">
                  <c:v>-9.7254018547797987</c:v>
                </c:pt>
                <c:pt idx="399">
                  <c:v>-9.750968562686797</c:v>
                </c:pt>
                <c:pt idx="400">
                  <c:v>-9.7753011766509985</c:v>
                </c:pt>
                <c:pt idx="401">
                  <c:v>-9.7983966171084269</c:v>
                </c:pt>
                <c:pt idx="402">
                  <c:v>-9.8202519610732271</c:v>
                </c:pt>
                <c:pt idx="403">
                  <c:v>-9.8408644425076037</c:v>
                </c:pt>
                <c:pt idx="404">
                  <c:v>-9.8602314526718864</c:v>
                </c:pt>
                <c:pt idx="405">
                  <c:v>-9.8783505404547061</c:v>
                </c:pt>
                <c:pt idx="406">
                  <c:v>-9.8952194126832005</c:v>
                </c:pt>
                <c:pt idx="407">
                  <c:v>-9.9108359344132442</c:v>
                </c:pt>
                <c:pt idx="408">
                  <c:v>-9.9251981291996518</c:v>
                </c:pt>
                <c:pt idx="409">
                  <c:v>-9.938304179346316</c:v>
                </c:pt>
                <c:pt idx="410">
                  <c:v>-9.9501524261362615</c:v>
                </c:pt>
                <c:pt idx="411">
                  <c:v>-9.9607413700415677</c:v>
                </c:pt>
                <c:pt idx="412">
                  <c:v>-9.9700696709131584</c:v>
                </c:pt>
                <c:pt idx="413">
                  <c:v>-9.9781361481504014</c:v>
                </c:pt>
                <c:pt idx="414">
                  <c:v>-9.984939780850544</c:v>
                </c:pt>
                <c:pt idx="415">
                  <c:v>-9.9904797079379009</c:v>
                </c:pt>
                <c:pt idx="416">
                  <c:v>-9.9947552282728473</c:v>
                </c:pt>
                <c:pt idx="417">
                  <c:v>-9.9977658007405452</c:v>
                </c:pt>
                <c:pt idx="418">
                  <c:v>-9.999511044319437</c:v>
                </c:pt>
                <c:pt idx="419">
                  <c:v>-9.9999907381294619</c:v>
                </c:pt>
                <c:pt idx="420">
                  <c:v>-9.9992048214600135</c:v>
                </c:pt>
                <c:pt idx="421">
                  <c:v>-9.9971533937776194</c:v>
                </c:pt>
                <c:pt idx="422">
                  <c:v>-9.9938367147133569</c:v>
                </c:pt>
                <c:pt idx="423">
                  <c:v>-9.9892552040299947</c:v>
                </c:pt>
                <c:pt idx="424">
                  <c:v>-9.9834094415688632</c:v>
                </c:pt>
                <c:pt idx="425">
                  <c:v>-9.9763001671764666</c:v>
                </c:pt>
                <c:pt idx="426">
                  <c:v>-9.9679282806108613</c:v>
                </c:pt>
                <c:pt idx="427">
                  <c:v>-9.9582948414277634</c:v>
                </c:pt>
                <c:pt idx="428">
                  <c:v>-9.9474010688464567</c:v>
                </c:pt>
                <c:pt idx="429">
                  <c:v>-9.9352483415955</c:v>
                </c:pt>
                <c:pt idx="430">
                  <c:v>-9.9218381977382073</c:v>
                </c:pt>
                <c:pt idx="431">
                  <c:v>-9.9071723344780125</c:v>
                </c:pt>
                <c:pt idx="432">
                  <c:v>-9.8912526079436596</c:v>
                </c:pt>
                <c:pt idx="433">
                  <c:v>-9.874081032954285</c:v>
                </c:pt>
                <c:pt idx="434">
                  <c:v>-9.8556597827644286</c:v>
                </c:pt>
                <c:pt idx="435">
                  <c:v>-9.835991188788979</c:v>
                </c:pt>
                <c:pt idx="436">
                  <c:v>-9.8150777403081051</c:v>
                </c:pt>
                <c:pt idx="437">
                  <c:v>-9.7929220841522167</c:v>
                </c:pt>
                <c:pt idx="438">
                  <c:v>-9.769527024366969</c:v>
                </c:pt>
                <c:pt idx="439">
                  <c:v>-9.7448955218583908</c:v>
                </c:pt>
                <c:pt idx="440">
                  <c:v>-9.7190306940181372</c:v>
                </c:pt>
                <c:pt idx="441">
                  <c:v>-9.6919358143289553</c:v>
                </c:pt>
                <c:pt idx="442">
                  <c:v>-9.6636143119503934</c:v>
                </c:pt>
                <c:pt idx="443">
                  <c:v>-9.6340697712847874</c:v>
                </c:pt>
                <c:pt idx="444">
                  <c:v>-9.6033059315236287</c:v>
                </c:pt>
                <c:pt idx="445">
                  <c:v>-9.5713266861743236</c:v>
                </c:pt>
                <c:pt idx="446">
                  <c:v>-9.5381360825674264</c:v>
                </c:pt>
                <c:pt idx="447">
                  <c:v>-9.5037383213443967</c:v>
                </c:pt>
                <c:pt idx="448">
                  <c:v>-9.4681377559259801</c:v>
                </c:pt>
                <c:pt idx="449">
                  <c:v>-9.4313388919612144</c:v>
                </c:pt>
                <c:pt idx="450">
                  <c:v>-9.393346386757198</c:v>
                </c:pt>
                <c:pt idx="451">
                  <c:v>-9.3541650486896586</c:v>
                </c:pt>
                <c:pt idx="452">
                  <c:v>-9.313799836594395</c:v>
                </c:pt>
                <c:pt idx="453">
                  <c:v>-9.2722558591396815</c:v>
                </c:pt>
                <c:pt idx="454">
                  <c:v>-9.2295383741797128</c:v>
                </c:pt>
                <c:pt idx="455">
                  <c:v>-9.1856527880891541</c:v>
                </c:pt>
                <c:pt idx="456">
                  <c:v>-9.1406046550789171</c:v>
                </c:pt>
                <c:pt idx="457">
                  <c:v>-9.0943996764932074</c:v>
                </c:pt>
                <c:pt idx="458">
                  <c:v>-9.0470437000879453</c:v>
                </c:pt>
                <c:pt idx="459">
                  <c:v>-8.9985427192906879</c:v>
                </c:pt>
                <c:pt idx="460">
                  <c:v>-8.9489028724420727</c:v>
                </c:pt>
                <c:pt idx="461">
                  <c:v>-8.8981304420189566</c:v>
                </c:pt>
                <c:pt idx="462">
                  <c:v>-8.8462318538392939</c:v>
                </c:pt>
                <c:pt idx="463">
                  <c:v>-8.7932136762488717</c:v>
                </c:pt>
                <c:pt idx="464">
                  <c:v>-8.7390826192900253</c:v>
                </c:pt>
                <c:pt idx="465">
                  <c:v>-8.6838455338523914</c:v>
                </c:pt>
                <c:pt idx="466">
                  <c:v>-8.6275094108058656</c:v>
                </c:pt>
                <c:pt idx="467">
                  <c:v>-8.5700813801158215</c:v>
                </c:pt>
                <c:pt idx="468">
                  <c:v>-8.511568709940736</c:v>
                </c:pt>
                <c:pt idx="469">
                  <c:v>-8.4519788057123222</c:v>
                </c:pt>
                <c:pt idx="470">
                  <c:v>-8.3913192091982918</c:v>
                </c:pt>
                <c:pt idx="471">
                  <c:v>-8.3295975975478616</c:v>
                </c:pt>
                <c:pt idx="472">
                  <c:v>-8.2668217823201129</c:v>
                </c:pt>
                <c:pt idx="473">
                  <c:v>-8.2029997084953692</c:v>
                </c:pt>
                <c:pt idx="474">
                  <c:v>-8.1381394534696536</c:v>
                </c:pt>
                <c:pt idx="475">
                  <c:v>-8.0722492260324188</c:v>
                </c:pt>
                <c:pt idx="476">
                  <c:v>-8.0053373653276196</c:v>
                </c:pt>
                <c:pt idx="477">
                  <c:v>-7.9374123397983132</c:v>
                </c:pt>
                <c:pt idx="478">
                  <c:v>-7.8684827461148723</c:v>
                </c:pt>
                <c:pt idx="479">
                  <c:v>-7.7985573080869885</c:v>
                </c:pt>
                <c:pt idx="480">
                  <c:v>-7.727644875559573</c:v>
                </c:pt>
                <c:pt idx="481">
                  <c:v>-7.6557544232927111</c:v>
                </c:pt>
                <c:pt idx="482">
                  <c:v>-7.5828950498258072</c:v>
                </c:pt>
                <c:pt idx="483">
                  <c:v>-7.5090759763260593</c:v>
                </c:pt>
                <c:pt idx="484">
                  <c:v>-7.434306545421423</c:v>
                </c:pt>
                <c:pt idx="485">
                  <c:v>-7.3585962200181907</c:v>
                </c:pt>
                <c:pt idx="486">
                  <c:v>-7.28195458210336</c:v>
                </c:pt>
                <c:pt idx="487">
                  <c:v>-7.2043913315319283</c:v>
                </c:pt>
                <c:pt idx="488">
                  <c:v>-7.1259162847992599</c:v>
                </c:pt>
                <c:pt idx="489">
                  <c:v>-7.0465393737987059</c:v>
                </c:pt>
                <c:pt idx="490">
                  <c:v>-6.9662706445646112</c:v>
                </c:pt>
                <c:pt idx="491">
                  <c:v>-6.8851202560008726</c:v>
                </c:pt>
                <c:pt idx="492">
                  <c:v>-6.8030984785952224</c:v>
                </c:pt>
                <c:pt idx="493">
                  <c:v>-6.7202156931193757</c:v>
                </c:pt>
                <c:pt idx="494">
                  <c:v>-6.636482389315236</c:v>
                </c:pt>
                <c:pt idx="495">
                  <c:v>-6.5519091645672951</c:v>
                </c:pt>
                <c:pt idx="496">
                  <c:v>-6.4665067225614212</c:v>
                </c:pt>
                <c:pt idx="497">
                  <c:v>-6.3802858719301803</c:v>
                </c:pt>
                <c:pt idx="498">
                  <c:v>-6.2932575248848908</c:v>
                </c:pt>
                <c:pt idx="499">
                  <c:v>-6.205432695834558</c:v>
                </c:pt>
                <c:pt idx="500">
                  <c:v>-6.1168224999918763</c:v>
                </c:pt>
                <c:pt idx="501">
                  <c:v>-6.0274381519664768</c:v>
                </c:pt>
                <c:pt idx="502">
                  <c:v>-5.9372909643455944</c:v>
                </c:pt>
                <c:pt idx="503">
                  <c:v>-5.8463923462623288</c:v>
                </c:pt>
                <c:pt idx="504">
                  <c:v>-5.7547538019516988</c:v>
                </c:pt>
                <c:pt idx="505">
                  <c:v>-5.6623869292946463</c:v>
                </c:pt>
                <c:pt idx="506">
                  <c:v>-5.5693034183501968</c:v>
                </c:pt>
                <c:pt idx="507">
                  <c:v>-5.4755150498759537</c:v>
                </c:pt>
                <c:pt idx="508">
                  <c:v>-5.3810336938371108</c:v>
                </c:pt>
                <c:pt idx="509">
                  <c:v>-5.2858713079041735</c:v>
                </c:pt>
                <c:pt idx="510">
                  <c:v>-5.1900399359395859</c:v>
                </c:pt>
                <c:pt idx="511">
                  <c:v>-5.0935517064734439</c:v>
                </c:pt>
                <c:pt idx="512">
                  <c:v>-4.9964188311684934</c:v>
                </c:pt>
                <c:pt idx="513">
                  <c:v>-4.8986536032746102</c:v>
                </c:pt>
                <c:pt idx="514">
                  <c:v>-4.800268396072946</c:v>
                </c:pt>
                <c:pt idx="515">
                  <c:v>-4.7012756613099631</c:v>
                </c:pt>
                <c:pt idx="516">
                  <c:v>-4.6016879276215148</c:v>
                </c:pt>
                <c:pt idx="517">
                  <c:v>-4.5015177989472113</c:v>
                </c:pt>
                <c:pt idx="518">
                  <c:v>-4.4007779529352558</c:v>
                </c:pt>
                <c:pt idx="519">
                  <c:v>-4.299481139337936</c:v>
                </c:pt>
                <c:pt idx="520">
                  <c:v>-4.1976401783980082</c:v>
                </c:pt>
                <c:pt idx="521">
                  <c:v>-4.0952679592261525</c:v>
                </c:pt>
                <c:pt idx="522">
                  <c:v>-3.9923774381697061</c:v>
                </c:pt>
                <c:pt idx="523">
                  <c:v>-3.8889816371729005</c:v>
                </c:pt>
                <c:pt idx="524">
                  <c:v>-3.7850936421287811</c:v>
                </c:pt>
                <c:pt idx="525">
                  <c:v>-3.6807266012230491</c:v>
                </c:pt>
                <c:pt idx="526">
                  <c:v>-3.5758937232700054</c:v>
                </c:pt>
                <c:pt idx="527">
                  <c:v>-3.4706082760408332</c:v>
                </c:pt>
                <c:pt idx="528">
                  <c:v>-3.3648835845844065</c:v>
                </c:pt>
                <c:pt idx="529">
                  <c:v>-3.2587330295408652</c:v>
                </c:pt>
                <c:pt idx="530">
                  <c:v>-3.1521700454481372</c:v>
                </c:pt>
                <c:pt idx="531">
                  <c:v>-3.0452081190416536</c:v>
                </c:pt>
                <c:pt idx="532">
                  <c:v>-2.9378607875474487</c:v>
                </c:pt>
                <c:pt idx="533">
                  <c:v>-2.8301416369688748</c:v>
                </c:pt>
                <c:pt idx="534">
                  <c:v>-2.7220643003671388</c:v>
                </c:pt>
                <c:pt idx="535">
                  <c:v>-2.6136424561358886</c:v>
                </c:pt>
                <c:pt idx="536">
                  <c:v>-2.5048898262700616</c:v>
                </c:pt>
                <c:pt idx="537">
                  <c:v>-2.3958201746292067</c:v>
                </c:pt>
                <c:pt idx="538">
                  <c:v>-2.2864473051955208</c:v>
                </c:pt>
                <c:pt idx="539">
                  <c:v>-2.1767850603267966</c:v>
                </c:pt>
                <c:pt idx="540">
                  <c:v>-2.0668473190045207</c:v>
                </c:pt>
                <c:pt idx="541">
                  <c:v>-1.9566479950773292</c:v>
                </c:pt>
                <c:pt idx="542">
                  <c:v>-1.8462010355000595</c:v>
                </c:pt>
                <c:pt idx="543">
                  <c:v>-1.7355204185686048</c:v>
                </c:pt>
                <c:pt idx="544">
                  <c:v>-1.6246201521508055</c:v>
                </c:pt>
                <c:pt idx="545">
                  <c:v>-1.5135142719135966</c:v>
                </c:pt>
                <c:pt idx="546">
                  <c:v>-1.4022168395466377</c:v>
                </c:pt>
                <c:pt idx="547">
                  <c:v>-1.2907419409826493</c:v>
                </c:pt>
                <c:pt idx="548">
                  <c:v>-1.1791036846146805</c:v>
                </c:pt>
                <c:pt idx="549">
                  <c:v>-1.0673161995105342</c:v>
                </c:pt>
                <c:pt idx="550">
                  <c:v>-0.95539363362457697</c:v>
                </c:pt>
                <c:pt idx="551">
                  <c:v>-0.84335015200715491</c:v>
                </c:pt>
                <c:pt idx="552">
                  <c:v>-0.73119993501185143</c:v>
                </c:pt>
                <c:pt idx="553">
                  <c:v>-0.61895717650080284</c:v>
                </c:pt>
                <c:pt idx="554">
                  <c:v>-0.50663608204830801</c:v>
                </c:pt>
                <c:pt idx="555">
                  <c:v>-0.39425086714295371</c:v>
                </c:pt>
                <c:pt idx="556">
                  <c:v>-0.28181575538848569</c:v>
                </c:pt>
                <c:pt idx="557">
                  <c:v>-0.16934497670365342</c:v>
                </c:pt>
                <c:pt idx="558">
                  <c:v>-5.6852765521254352E-2</c:v>
                </c:pt>
                <c:pt idx="559">
                  <c:v>5.564664101339202E-2</c:v>
                </c:pt>
                <c:pt idx="560">
                  <c:v>0.16813900484431415</c:v>
                </c:pt>
                <c:pt idx="561">
                  <c:v>0.28061008880687316</c:v>
                </c:pt>
                <c:pt idx="562">
                  <c:v>0.39304565842963524</c:v>
                </c:pt>
                <c:pt idx="563">
                  <c:v>0.50543148373590274</c:v>
                </c:pt>
                <c:pt idx="564">
                  <c:v>0.61775334104467661</c:v>
                </c:pt>
                <c:pt idx="565">
                  <c:v>0.72999701477082224</c:v>
                </c:pt>
                <c:pt idx="566">
                  <c:v>0.8421482992242102</c:v>
                </c:pt>
                <c:pt idx="567">
                  <c:v>0.95419300040760513</c:v>
                </c:pt>
                <c:pt idx="568">
                  <c:v>1.0661169378130744</c:v>
                </c:pt>
                <c:pt idx="569">
                  <c:v>1.1779059462166903</c:v>
                </c:pt>
                <c:pt idx="570">
                  <c:v>1.289545877471296</c:v>
                </c:pt>
                <c:pt idx="571">
                  <c:v>1.4010226022971126</c:v>
                </c:pt>
                <c:pt idx="572">
                  <c:v>1.5123220120699579</c:v>
                </c:pt>
                <c:pt idx="573">
                  <c:v>1.6234300206068482</c:v>
                </c:pt>
                <c:pt idx="574">
                  <c:v>1.7343325659487636</c:v>
                </c:pt>
                <c:pt idx="575">
                  <c:v>1.845015612140346</c:v>
                </c:pt>
                <c:pt idx="576">
                  <c:v>1.9554651510063048</c:v>
                </c:pt>
                <c:pt idx="577">
                  <c:v>2.0656672039243098</c:v>
                </c:pt>
                <c:pt idx="578">
                  <c:v>2.1756078235941385</c:v>
                </c:pt>
                <c:pt idx="579">
                  <c:v>2.285273095802868</c:v>
                </c:pt>
                <c:pt idx="580">
                  <c:v>2.3946491411858677</c:v>
                </c:pt>
                <c:pt idx="581">
                  <c:v>2.5037221169833939</c:v>
                </c:pt>
                <c:pt idx="582">
                  <c:v>2.6124782187925404</c:v>
                </c:pt>
                <c:pt idx="583">
                  <c:v>2.720903682314344</c:v>
                </c:pt>
                <c:pt idx="584">
                  <c:v>2.8289847850958072</c:v>
                </c:pt>
                <c:pt idx="585">
                  <c:v>2.9367078482666296</c:v>
                </c:pt>
                <c:pt idx="586">
                  <c:v>3.0440592382704206</c:v>
                </c:pt>
                <c:pt idx="587">
                  <c:v>3.1510253685901803</c:v>
                </c:pt>
                <c:pt idx="588">
                  <c:v>3.2575927014678205</c:v>
                </c:pt>
                <c:pt idx="589">
                  <c:v>3.3637477496175245</c:v>
                </c:pt>
                <c:pt idx="590">
                  <c:v>3.4694770779327095</c:v>
                </c:pt>
                <c:pt idx="591">
                  <c:v>3.5747673051863922</c:v>
                </c:pt>
                <c:pt idx="592">
                  <c:v>3.6796051057247303</c:v>
                </c:pt>
                <c:pt idx="593">
                  <c:v>3.7839772111535339</c:v>
                </c:pt>
                <c:pt idx="594">
                  <c:v>3.8878704120175298</c:v>
                </c:pt>
                <c:pt idx="595">
                  <c:v>3.9912715594721631</c:v>
                </c:pt>
                <c:pt idx="596">
                  <c:v>4.0941675669477329</c:v>
                </c:pt>
                <c:pt idx="597">
                  <c:v>4.1965454118056416</c:v>
                </c:pt>
                <c:pt idx="598">
                  <c:v>4.298392136986557</c:v>
                </c:pt>
                <c:pt idx="599">
                  <c:v>4.3996948526502715</c:v>
                </c:pt>
                <c:pt idx="600">
                  <c:v>4.5004407378070566</c:v>
                </c:pt>
                <c:pt idx="601">
                  <c:v>4.6006170419403007</c:v>
                </c:pt>
                <c:pt idx="602">
                  <c:v>4.7002110866202305</c:v>
                </c:pt>
                <c:pt idx="603">
                  <c:v>4.7992102671085082</c:v>
                </c:pt>
                <c:pt idx="604">
                  <c:v>4.8976020539534995</c:v>
                </c:pt>
                <c:pt idx="605">
                  <c:v>4.9953739945760205</c:v>
                </c:pt>
                <c:pt idx="606">
                  <c:v>5.0925137148453441</c:v>
                </c:pt>
                <c:pt idx="607">
                  <c:v>5.1890089206452883</c:v>
                </c:pt>
                <c:pt idx="608">
                  <c:v>5.2848473994301752</c:v>
                </c:pt>
                <c:pt idx="609">
                  <c:v>5.3800170217704615</c:v>
                </c:pt>
                <c:pt idx="610">
                  <c:v>5.474505742887855</c:v>
                </c:pt>
                <c:pt idx="611">
                  <c:v>5.5683016041797178</c:v>
                </c:pt>
                <c:pt idx="612">
                  <c:v>5.6613927347325541</c:v>
                </c:pt>
                <c:pt idx="613">
                  <c:v>5.7537673528244158</c:v>
                </c:pt>
                <c:pt idx="614">
                  <c:v>5.8454137674160069</c:v>
                </c:pt>
                <c:pt idx="615">
                  <c:v>5.9363203796303115</c:v>
                </c:pt>
                <c:pt idx="616">
                  <c:v>6.026475684220566</c:v>
                </c:pt>
                <c:pt idx="617">
                  <c:v>6.1158682710263772</c:v>
                </c:pt>
                <c:pt idx="618">
                  <c:v>6.204486826417801</c:v>
                </c:pt>
                <c:pt idx="619">
                  <c:v>6.2923201347272109</c:v>
                </c:pt>
                <c:pt idx="620">
                  <c:v>6.3793570796687673</c:v>
                </c:pt>
                <c:pt idx="621">
                  <c:v>6.4655866457453062</c:v>
                </c:pt>
                <c:pt idx="622">
                  <c:v>6.550997919642473</c:v>
                </c:pt>
                <c:pt idx="623">
                  <c:v>6.6355800916099241</c:v>
                </c:pt>
                <c:pt idx="624">
                  <c:v>6.7193224568294241</c:v>
                </c:pt>
                <c:pt idx="625">
                  <c:v>6.8022144167696563</c:v>
                </c:pt>
                <c:pt idx="626">
                  <c:v>6.8842454805275874</c:v>
                </c:pt>
                <c:pt idx="627">
                  <c:v>6.9654052661562096</c:v>
                </c:pt>
                <c:pt idx="628">
                  <c:v>7.0456835019784876</c:v>
                </c:pt>
                <c:pt idx="629">
                  <c:v>7.1250700278873591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8E-334A-ACC1-9786E77C3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28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770487022458E-3"/>
          <c:w val="1"/>
          <c:h val="0.9900497512437811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'annotated underdamped'!$E$1:$E$203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  <c:pt idx="174">
                  <c:v>6.9600000000000053</c:v>
                </c:pt>
                <c:pt idx="175">
                  <c:v>7.0000000000000053</c:v>
                </c:pt>
                <c:pt idx="176">
                  <c:v>7.0400000000000054</c:v>
                </c:pt>
                <c:pt idx="177">
                  <c:v>7.0800000000000054</c:v>
                </c:pt>
                <c:pt idx="178">
                  <c:v>7.1200000000000054</c:v>
                </c:pt>
                <c:pt idx="179">
                  <c:v>7.1600000000000055</c:v>
                </c:pt>
                <c:pt idx="180">
                  <c:v>7.2000000000000055</c:v>
                </c:pt>
                <c:pt idx="181">
                  <c:v>7.2400000000000055</c:v>
                </c:pt>
                <c:pt idx="182">
                  <c:v>7.2800000000000056</c:v>
                </c:pt>
                <c:pt idx="183">
                  <c:v>7.3200000000000056</c:v>
                </c:pt>
                <c:pt idx="184">
                  <c:v>7.3600000000000056</c:v>
                </c:pt>
                <c:pt idx="185">
                  <c:v>7.4000000000000057</c:v>
                </c:pt>
                <c:pt idx="186">
                  <c:v>7.4400000000000057</c:v>
                </c:pt>
                <c:pt idx="187">
                  <c:v>7.4800000000000058</c:v>
                </c:pt>
                <c:pt idx="188">
                  <c:v>7.5200000000000058</c:v>
                </c:pt>
                <c:pt idx="189">
                  <c:v>7.5600000000000058</c:v>
                </c:pt>
                <c:pt idx="190">
                  <c:v>7.6000000000000059</c:v>
                </c:pt>
                <c:pt idx="191">
                  <c:v>7.6400000000000059</c:v>
                </c:pt>
                <c:pt idx="192">
                  <c:v>7.6800000000000059</c:v>
                </c:pt>
                <c:pt idx="193">
                  <c:v>7.720000000000006</c:v>
                </c:pt>
                <c:pt idx="194">
                  <c:v>7.760000000000006</c:v>
                </c:pt>
                <c:pt idx="195">
                  <c:v>7.800000000000006</c:v>
                </c:pt>
                <c:pt idx="196">
                  <c:v>7.8400000000000061</c:v>
                </c:pt>
                <c:pt idx="197">
                  <c:v>7.8800000000000061</c:v>
                </c:pt>
                <c:pt idx="198">
                  <c:v>7.9200000000000061</c:v>
                </c:pt>
                <c:pt idx="199">
                  <c:v>7.9600000000000062</c:v>
                </c:pt>
                <c:pt idx="200">
                  <c:v>8.0000000000000053</c:v>
                </c:pt>
                <c:pt idx="201">
                  <c:v>8.0400000000000045</c:v>
                </c:pt>
                <c:pt idx="202">
                  <c:v>8.0800000000000036</c:v>
                </c:pt>
              </c:numCache>
            </c:numRef>
          </c:xVal>
          <c:yVal>
            <c:numRef>
              <c:f>'annotated underdamped'!$F$1:$F$203</c:f>
              <c:numCache>
                <c:formatCode>General</c:formatCode>
                <c:ptCount val="203"/>
                <c:pt idx="0">
                  <c:v>5</c:v>
                </c:pt>
                <c:pt idx="1">
                  <c:v>5.5434196769512587</c:v>
                </c:pt>
                <c:pt idx="2">
                  <c:v>5.9689540887469636</c:v>
                </c:pt>
                <c:pt idx="3">
                  <c:v>6.2713387119486024</c:v>
                </c:pt>
                <c:pt idx="4">
                  <c:v>6.447766459721298</c:v>
                </c:pt>
                <c:pt idx="5">
                  <c:v>6.4978825747746889</c:v>
                </c:pt>
                <c:pt idx="6">
                  <c:v>6.4237331936008042</c:v>
                </c:pt>
                <c:pt idx="7">
                  <c:v>6.2296696549110386</c:v>
                </c:pt>
                <c:pt idx="8">
                  <c:v>5.9222114142703823</c:v>
                </c:pt>
                <c:pt idx="9">
                  <c:v>5.5098711431008276</c:v>
                </c:pt>
                <c:pt idx="10">
                  <c:v>5.0029462216416674</c:v>
                </c:pt>
                <c:pt idx="11">
                  <c:v>4.4132813721623272</c:v>
                </c:pt>
                <c:pt idx="12">
                  <c:v>3.7540076128036572</c:v>
                </c:pt>
                <c:pt idx="13">
                  <c:v>3.0392630380879222</c:v>
                </c:pt>
                <c:pt idx="14">
                  <c:v>2.2839011457887932</c:v>
                </c:pt>
                <c:pt idx="15">
                  <c:v>1.5031925300997617</c:v>
                </c:pt>
                <c:pt idx="16">
                  <c:v>0.71252574867335394</c:v>
                </c:pt>
                <c:pt idx="17">
                  <c:v>-7.288695097119538E-2</c:v>
                </c:pt>
                <c:pt idx="18">
                  <c:v>-0.83829358704346257</c:v>
                </c:pt>
                <c:pt idx="19">
                  <c:v>-1.5696709473338302</c:v>
                </c:pt>
                <c:pt idx="20">
                  <c:v>-2.2539729219914384</c:v>
                </c:pt>
                <c:pt idx="21">
                  <c:v>-2.8793544398754225</c:v>
                </c:pt>
                <c:pt idx="22">
                  <c:v>-3.435367345423066</c:v>
                </c:pt>
                <c:pt idx="23">
                  <c:v>-3.9131251713227222</c:v>
                </c:pt>
                <c:pt idx="24">
                  <c:v>-4.3054344236301629</c:v>
                </c:pt>
                <c:pt idx="25">
                  <c:v>-4.6068906867777386</c:v>
                </c:pt>
                <c:pt idx="26">
                  <c:v>-4.8139385624133029</c:v>
                </c:pt>
                <c:pt idx="27">
                  <c:v>-4.9248951644165473</c:v>
                </c:pt>
                <c:pt idx="28">
                  <c:v>-4.9399375893107305</c:v>
                </c:pt>
                <c:pt idx="29">
                  <c:v>-4.8610554536918835</c:v>
                </c:pt>
                <c:pt idx="30">
                  <c:v>-4.6919702260795813</c:v>
                </c:pt>
                <c:pt idx="31">
                  <c:v>-4.4380236685792758</c:v>
                </c:pt>
                <c:pt idx="32">
                  <c:v>-4.1060382339324581</c:v>
                </c:pt>
                <c:pt idx="33">
                  <c:v>-3.7041527272458121</c:v>
                </c:pt>
                <c:pt idx="34">
                  <c:v>-3.241636931727188</c:v>
                </c:pt>
                <c:pt idx="35">
                  <c:v>-2.7286892084740613</c:v>
                </c:pt>
                <c:pt idx="36">
                  <c:v>-2.17622130775489</c:v>
                </c:pt>
                <c:pt idx="37">
                  <c:v>-1.5956347709643051</c:v>
                </c:pt>
                <c:pt idx="38">
                  <c:v>-0.99859335786568737</c:v>
                </c:pt>
                <c:pt idx="39">
                  <c:v>-0.39679590385642671</c:v>
                </c:pt>
                <c:pt idx="40">
                  <c:v>0.19824610060904169</c:v>
                </c:pt>
                <c:pt idx="41">
                  <c:v>0.77542210753126906</c:v>
                </c:pt>
                <c:pt idx="42">
                  <c:v>1.3242234492742513</c:v>
                </c:pt>
                <c:pt idx="43">
                  <c:v>1.8349281110992608</c:v>
                </c:pt>
                <c:pt idx="44">
                  <c:v>2.2987662218798919</c:v>
                </c:pt>
                <c:pt idx="45">
                  <c:v>2.7080635856771615</c:v>
                </c:pt>
                <c:pt idx="46">
                  <c:v>3.056361056274465</c:v>
                </c:pt>
                <c:pt idx="47">
                  <c:v>3.3385080664548061</c:v>
                </c:pt>
                <c:pt idx="48">
                  <c:v>3.550729153375014</c:v>
                </c:pt>
                <c:pt idx="49">
                  <c:v>3.6906628603517491</c:v>
                </c:pt>
                <c:pt idx="50">
                  <c:v>3.7573729332905836</c:v>
                </c:pt>
                <c:pt idx="51">
                  <c:v>3.7513322566983445</c:v>
                </c:pt>
                <c:pt idx="52">
                  <c:v>3.6743804800097242</c:v>
                </c:pt>
                <c:pt idx="53">
                  <c:v>3.5296567607475757</c:v>
                </c:pt>
                <c:pt idx="54">
                  <c:v>3.3215094885218752</c:v>
                </c:pt>
                <c:pt idx="55">
                  <c:v>3.0553852456769692</c:v>
                </c:pt>
                <c:pt idx="56">
                  <c:v>2.7376996001824958</c:v>
                </c:pt>
                <c:pt idx="57">
                  <c:v>2.3756926089278503</c:v>
                </c:pt>
                <c:pt idx="58">
                  <c:v>1.9772721309283958</c:v>
                </c:pt>
                <c:pt idx="59">
                  <c:v>1.5508482073424783</c:v>
                </c:pt>
                <c:pt idx="60">
                  <c:v>1.1051618571678374</c:v>
                </c:pt>
                <c:pt idx="61">
                  <c:v>0.64911166384297414</c:v>
                </c:pt>
                <c:pt idx="62">
                  <c:v>0.19158148978074424</c:v>
                </c:pt>
                <c:pt idx="63">
                  <c:v>-0.25872744463811348</c:v>
                </c:pt>
                <c:pt idx="64">
                  <c:v>-0.69345704050339874</c:v>
                </c:pt>
                <c:pt idx="65">
                  <c:v>-1.104742495060653</c:v>
                </c:pt>
                <c:pt idx="66">
                  <c:v>-1.4853495715395915</c:v>
                </c:pt>
                <c:pt idx="67">
                  <c:v>-1.8287966701141902</c:v>
                </c:pt>
                <c:pt idx="68">
                  <c:v>-2.1294597482667279</c:v>
                </c:pt>
                <c:pt idx="69">
                  <c:v>-2.3826585099631865</c:v>
                </c:pt>
                <c:pt idx="70">
                  <c:v>-2.5847226753192754</c:v>
                </c:pt>
                <c:pt idx="71">
                  <c:v>-2.7330375479138418</c:v>
                </c:pt>
                <c:pt idx="72">
                  <c:v>-2.8260685075964109</c:v>
                </c:pt>
                <c:pt idx="73">
                  <c:v>-2.8633644646350809</c:v>
                </c:pt>
                <c:pt idx="74">
                  <c:v>-2.84554070869634</c:v>
                </c:pt>
                <c:pt idx="75">
                  <c:v>-2.7742419661528688</c:v>
                </c:pt>
                <c:pt idx="76">
                  <c:v>-2.6520868347999293</c:v>
                </c:pt>
                <c:pt idx="77">
                  <c:v>-2.4825950900693461</c:v>
                </c:pt>
                <c:pt idx="78">
                  <c:v>-2.2700996458314382</c:v>
                </c:pt>
                <c:pt idx="79">
                  <c:v>-2.019645201249515</c:v>
                </c:pt>
                <c:pt idx="80">
                  <c:v>-1.7368758091575656</c:v>
                </c:pt>
                <c:pt idx="81">
                  <c:v>-1.4279137582576942</c:v>
                </c:pt>
                <c:pt idx="82">
                  <c:v>-1.0992322692280014</c:v>
                </c:pt>
                <c:pt idx="83">
                  <c:v>-0.75752456271513591</c:v>
                </c:pt>
                <c:pt idx="84">
                  <c:v>-0.40957186524555411</c:v>
                </c:pt>
                <c:pt idx="85">
                  <c:v>-6.2112878354973797E-2</c:v>
                </c:pt>
                <c:pt idx="86">
                  <c:v>0.2782828513652299</c:v>
                </c:pt>
                <c:pt idx="87">
                  <c:v>0.60533535530183757</c:v>
                </c:pt>
                <c:pt idx="88">
                  <c:v>0.9131663251820914</c:v>
                </c:pt>
                <c:pt idx="89">
                  <c:v>1.1964009295945743</c:v>
                </c:pt>
                <c:pt idx="90">
                  <c:v>1.4502576795992248</c:v>
                </c:pt>
                <c:pt idx="91">
                  <c:v>1.6706249246805069</c:v>
                </c:pt>
                <c:pt idx="92">
                  <c:v>1.8541228471783611</c:v>
                </c:pt>
                <c:pt idx="93">
                  <c:v>1.9981501248476725</c:v>
                </c:pt>
                <c:pt idx="94">
                  <c:v>2.1009147412906288</c:v>
                </c:pt>
                <c:pt idx="95">
                  <c:v>2.1614487366004629</c:v>
                </c:pt>
                <c:pt idx="96">
                  <c:v>2.1796069996697378</c:v>
                </c:pt>
                <c:pt idx="97">
                  <c:v>2.1560505034787423</c:v>
                </c:pt>
                <c:pt idx="98">
                  <c:v>2.0922146698297368</c:v>
                </c:pt>
                <c:pt idx="99">
                  <c:v>1.9902638153783381</c:v>
                </c:pt>
                <c:pt idx="100">
                  <c:v>1.8530328718763662</c:v>
                </c:pt>
                <c:pt idx="101">
                  <c:v>1.6839577862917825</c:v>
                </c:pt>
                <c:pt idx="102">
                  <c:v>1.4869961875524917</c:v>
                </c:pt>
                <c:pt idx="103">
                  <c:v>1.2665400533930939</c:v>
                </c:pt>
                <c:pt idx="104">
                  <c:v>1.027322221202229</c:v>
                </c:pt>
                <c:pt idx="105">
                  <c:v>0.77431865964283197</c:v>
                </c:pt>
                <c:pt idx="106">
                  <c:v>0.51264845265838033</c:v>
                </c:pt>
                <c:pt idx="107">
                  <c:v>0.24747344452691469</c:v>
                </c:pt>
                <c:pt idx="108">
                  <c:v>-1.610054516627691E-2</c:v>
                </c:pt>
                <c:pt idx="109">
                  <c:v>-0.2731191027699949</c:v>
                </c:pt>
                <c:pt idx="110">
                  <c:v>-0.51886947211544621</c:v>
                </c:pt>
                <c:pt idx="111">
                  <c:v>-0.74896408855519969</c:v>
                </c:pt>
                <c:pt idx="112">
                  <c:v>-0.95941597256731703</c:v>
                </c:pt>
                <c:pt idx="113">
                  <c:v>-1.1467047479317416</c:v>
                </c:pt>
                <c:pt idx="114">
                  <c:v>-1.3078322563537863</c:v>
                </c:pt>
                <c:pt idx="115">
                  <c:v>-1.4403669618456001</c:v>
                </c:pt>
                <c:pt idx="116">
                  <c:v>-1.5424765696408229</c:v>
                </c:pt>
                <c:pt idx="117">
                  <c:v>-1.6129485212883667</c:v>
                </c:pt>
                <c:pt idx="118">
                  <c:v>-1.65119826523353</c:v>
                </c:pt>
                <c:pt idx="119">
                  <c:v>-1.6572654361282595</c:v>
                </c:pt>
                <c:pt idx="120">
                  <c:v>-1.6317983019744553</c:v>
                </c:pt>
                <c:pt idx="121">
                  <c:v>-1.5760270519085617</c:v>
                </c:pt>
                <c:pt idx="122">
                  <c:v>-1.491726695222364</c:v>
                </c:pt>
                <c:pt idx="123">
                  <c:v>-1.3811705207154439</c:v>
                </c:pt>
                <c:pt idx="124">
                  <c:v>-1.2470752217652374</c:v>
                </c:pt>
                <c:pt idx="125">
                  <c:v>-1.0925389241477554</c:v>
                </c:pt>
                <c:pt idx="126">
                  <c:v>-0.92097345873621195</c:v>
                </c:pt>
                <c:pt idx="127">
                  <c:v>-0.73603229838569728</c:v>
                </c:pt>
                <c:pt idx="128">
                  <c:v>-0.54153562677912359</c:v>
                </c:pt>
                <c:pt idx="129">
                  <c:v>-0.3413940265261971</c:v>
                </c:pt>
                <c:pt idx="130">
                  <c:v>-0.13953226469013191</c:v>
                </c:pt>
                <c:pt idx="131">
                  <c:v>6.0185382982684797E-2</c:v>
                </c:pt>
                <c:pt idx="132">
                  <c:v>0.25402689117815191</c:v>
                </c:pt>
                <c:pt idx="133">
                  <c:v>0.43846003744507306</c:v>
                </c:pt>
                <c:pt idx="134">
                  <c:v>0.61021456818234932</c:v>
                </c:pt>
                <c:pt idx="135">
                  <c:v>0.76633792842627446</c:v>
                </c:pt>
                <c:pt idx="136">
                  <c:v>0.90424365248465033</c:v>
                </c:pt>
                <c:pt idx="137">
                  <c:v>1.0217516728886644</c:v>
                </c:pt>
                <c:pt idx="138">
                  <c:v>1.1171199758182255</c:v>
                </c:pt>
                <c:pt idx="139">
                  <c:v>1.1890672086243905</c:v>
                </c:pt>
                <c:pt idx="140">
                  <c:v>1.2367860258022481</c:v>
                </c:pt>
                <c:pt idx="141">
                  <c:v>1.2599471402579558</c:v>
                </c:pt>
                <c:pt idx="142">
                  <c:v>1.2586942235518039</c:v>
                </c:pt>
                <c:pt idx="143">
                  <c:v>1.2336299687223777</c:v>
                </c:pt>
                <c:pt idx="144">
                  <c:v>1.185793789250315</c:v>
                </c:pt>
                <c:pt idx="145">
                  <c:v>1.116631774910795</c:v>
                </c:pt>
                <c:pt idx="146">
                  <c:v>1.0279596572062604</c:v>
                </c:pt>
                <c:pt idx="147">
                  <c:v>0.92191965162759248</c:v>
                </c:pt>
                <c:pt idx="148">
                  <c:v>0.80093213940531816</c:v>
                </c:pt>
                <c:pt idx="149">
                  <c:v>0.66764322632937778</c:v>
                </c:pt>
                <c:pt idx="150">
                  <c:v>0.52486926970335934</c:v>
                </c:pt>
                <c:pt idx="151">
                  <c:v>0.37553949605206272</c:v>
                </c:pt>
                <c:pt idx="152">
                  <c:v>0.22263784174252052</c:v>
                </c:pt>
                <c:pt idx="153">
                  <c:v>6.9145136548889014E-2</c:v>
                </c:pt>
                <c:pt idx="154">
                  <c:v>-8.2017282864596114E-2</c:v>
                </c:pt>
                <c:pt idx="155">
                  <c:v>-0.22804149542969065</c:v>
                </c:pt>
                <c:pt idx="156">
                  <c:v>-0.36628349121081238</c:v>
                </c:pt>
                <c:pt idx="157">
                  <c:v>-0.49430936481913723</c:v>
                </c:pt>
                <c:pt idx="158">
                  <c:v>-0.60993643377197249</c:v>
                </c:pt>
                <c:pt idx="159">
                  <c:v>-0.71126862332178276</c:v>
                </c:pt>
                <c:pt idx="160">
                  <c:v>-0.79672558349406952</c:v>
                </c:pt>
                <c:pt idx="161">
                  <c:v>-0.86506513546158681</c:v>
                </c:pt>
                <c:pt idx="162">
                  <c:v>-0.9153987802860194</c:v>
                </c:pt>
                <c:pt idx="163">
                  <c:v>-0.94720014079557724</c:v>
                </c:pt>
                <c:pt idx="164">
                  <c:v>-0.96030634428570005</c:v>
                </c:pt>
                <c:pt idx="165">
                  <c:v>-0.95491248725642153</c:v>
                </c:pt>
                <c:pt idx="166">
                  <c:v>-0.93155945108489957</c:v>
                </c:pt>
                <c:pt idx="167">
                  <c:v>-0.89111545709551687</c:v>
                </c:pt>
                <c:pt idx="168">
                  <c:v>-0.83475185886050796</c:v>
                </c:pt>
                <c:pt idx="169">
                  <c:v>-0.76391376691150559</c:v>
                </c:pt>
                <c:pt idx="170">
                  <c:v>-0.68028618480789971</c:v>
                </c:pt>
                <c:pt idx="171">
                  <c:v>-0.58575640442706423</c:v>
                </c:pt>
                <c:pt idx="172">
                  <c:v>-0.48237346146078497</c:v>
                </c:pt>
                <c:pt idx="173">
                  <c:v>-0.37230548879045372</c:v>
                </c:pt>
                <c:pt idx="174">
                  <c:v>-0.2577958253652104</c:v>
                </c:pt>
                <c:pt idx="175">
                  <c:v>-0.14111874144139006</c:v>
                </c:pt>
                <c:pt idx="176">
                  <c:v>-2.4535627893623988E-2</c:v>
                </c:pt>
                <c:pt idx="177">
                  <c:v>8.9747531585085374E-2</c:v>
                </c:pt>
                <c:pt idx="178">
                  <c:v>0.19962063029381752</c:v>
                </c:pt>
                <c:pt idx="179">
                  <c:v>0.30310713260593314</c:v>
                </c:pt>
                <c:pt idx="180">
                  <c:v>0.39839834418008213</c:v>
                </c:pt>
                <c:pt idx="181">
                  <c:v>0.48388369037931439</c:v>
                </c:pt>
                <c:pt idx="182">
                  <c:v>0.55817652405433704</c:v>
                </c:pt>
                <c:pt idx="183">
                  <c:v>0.62013507988107008</c:v>
                </c:pt>
                <c:pt idx="184">
                  <c:v>0.66887829345043825</c:v>
                </c:pt>
                <c:pt idx="185">
                  <c:v>0.70379630725817477</c:v>
                </c:pt>
                <c:pt idx="186">
                  <c:v>0.72455559059608243</c:v>
                </c:pt>
                <c:pt idx="187">
                  <c:v>0.73109870409589617</c:v>
                </c:pt>
                <c:pt idx="188">
                  <c:v>0.72363884038379145</c:v>
                </c:pt>
                <c:pt idx="189">
                  <c:v>0.7026493681323791</c:v>
                </c:pt>
                <c:pt idx="190">
                  <c:v>0.66884869604818864</c:v>
                </c:pt>
                <c:pt idx="191">
                  <c:v>0.62318085447174987</c:v>
                </c:pt>
                <c:pt idx="192">
                  <c:v>0.56679226394984394</c:v>
                </c:pt>
                <c:pt idx="193">
                  <c:v>0.50100522123193492</c:v>
                </c:pt>
                <c:pt idx="194">
                  <c:v>0.42728868273903786</c:v>
                </c:pt>
                <c:pt idx="195">
                  <c:v>0.34722696298675243</c:v>
                </c:pt>
                <c:pt idx="196">
                  <c:v>0.26248699029402373</c:v>
                </c:pt>
                <c:pt idx="197">
                  <c:v>0.1747847742034335</c:v>
                </c:pt>
                <c:pt idx="198">
                  <c:v>8.5851738450572271E-2</c:v>
                </c:pt>
                <c:pt idx="199">
                  <c:v>-2.598439638608359E-3</c:v>
                </c:pt>
                <c:pt idx="200">
                  <c:v>-8.8901867233775758E-2</c:v>
                </c:pt>
                <c:pt idx="201">
                  <c:v>-0.17147477135277969</c:v>
                </c:pt>
                <c:pt idx="202">
                  <c:v>-0.24884159727494609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44-EC4A-A991-CD1D83122CF7}"/>
            </c:ext>
          </c:extLst>
        </c:ser>
        <c:ser>
          <c:idx val="1"/>
          <c:order val="1"/>
          <c:tx>
            <c:v>Upper bound</c:v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'annotated underdamped'!$H$1:$H$203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  <c:pt idx="174">
                  <c:v>6.9600000000000053</c:v>
                </c:pt>
                <c:pt idx="175">
                  <c:v>7.0000000000000053</c:v>
                </c:pt>
                <c:pt idx="176">
                  <c:v>7.0400000000000054</c:v>
                </c:pt>
                <c:pt idx="177">
                  <c:v>7.0800000000000054</c:v>
                </c:pt>
                <c:pt idx="178">
                  <c:v>7.1200000000000054</c:v>
                </c:pt>
                <c:pt idx="179">
                  <c:v>7.1600000000000055</c:v>
                </c:pt>
                <c:pt idx="180">
                  <c:v>7.2000000000000055</c:v>
                </c:pt>
                <c:pt idx="181">
                  <c:v>7.2400000000000055</c:v>
                </c:pt>
                <c:pt idx="182">
                  <c:v>7.2800000000000056</c:v>
                </c:pt>
                <c:pt idx="183">
                  <c:v>7.3200000000000056</c:v>
                </c:pt>
                <c:pt idx="184">
                  <c:v>7.3600000000000056</c:v>
                </c:pt>
                <c:pt idx="185">
                  <c:v>7.4000000000000057</c:v>
                </c:pt>
                <c:pt idx="186">
                  <c:v>7.4400000000000057</c:v>
                </c:pt>
                <c:pt idx="187">
                  <c:v>7.4800000000000058</c:v>
                </c:pt>
                <c:pt idx="188">
                  <c:v>7.5200000000000058</c:v>
                </c:pt>
                <c:pt idx="189">
                  <c:v>7.5600000000000058</c:v>
                </c:pt>
                <c:pt idx="190">
                  <c:v>7.6000000000000059</c:v>
                </c:pt>
                <c:pt idx="191">
                  <c:v>7.6400000000000059</c:v>
                </c:pt>
                <c:pt idx="192">
                  <c:v>7.6800000000000059</c:v>
                </c:pt>
                <c:pt idx="193">
                  <c:v>7.720000000000006</c:v>
                </c:pt>
                <c:pt idx="194">
                  <c:v>7.760000000000006</c:v>
                </c:pt>
                <c:pt idx="195">
                  <c:v>7.800000000000006</c:v>
                </c:pt>
                <c:pt idx="196">
                  <c:v>7.8400000000000061</c:v>
                </c:pt>
                <c:pt idx="197">
                  <c:v>7.8800000000000061</c:v>
                </c:pt>
                <c:pt idx="198">
                  <c:v>7.9200000000000061</c:v>
                </c:pt>
                <c:pt idx="199">
                  <c:v>7.9600000000000062</c:v>
                </c:pt>
                <c:pt idx="200">
                  <c:v>8.0000000000000053</c:v>
                </c:pt>
                <c:pt idx="201">
                  <c:v>8.0400000000000045</c:v>
                </c:pt>
                <c:pt idx="202">
                  <c:v>8.0800000000000036</c:v>
                </c:pt>
              </c:numCache>
            </c:numRef>
          </c:xVal>
          <c:yVal>
            <c:numRef>
              <c:f>'annotated underdamped'!$I$1:$I$203</c:f>
              <c:numCache>
                <c:formatCode>General</c:formatCode>
                <c:ptCount val="203"/>
                <c:pt idx="0">
                  <c:v>6.9180157607142805</c:v>
                </c:pt>
                <c:pt idx="1">
                  <c:v>6.8354956822947903</c:v>
                </c:pt>
                <c:pt idx="2">
                  <c:v>6.7539599270653445</c:v>
                </c:pt>
                <c:pt idx="3">
                  <c:v>6.6733967537362942</c:v>
                </c:pt>
                <c:pt idx="4">
                  <c:v>6.5937945610714666</c:v>
                </c:pt>
                <c:pt idx="5">
                  <c:v>6.5151418862175658</c:v>
                </c:pt>
                <c:pt idx="6">
                  <c:v>6.4374274030534995</c:v>
                </c:pt>
                <c:pt idx="7">
                  <c:v>6.3606399205594002</c:v>
                </c:pt>
                <c:pt idx="8">
                  <c:v>6.284768381205101</c:v>
                </c:pt>
                <c:pt idx="9">
                  <c:v>6.2098018593578264</c:v>
                </c:pt>
                <c:pt idx="10">
                  <c:v>6.1357295597088877</c:v>
                </c:pt>
                <c:pt idx="11">
                  <c:v>6.0625408157191405</c:v>
                </c:pt>
                <c:pt idx="12">
                  <c:v>5.990225088082977</c:v>
                </c:pt>
                <c:pt idx="13">
                  <c:v>5.9187719632106548</c:v>
                </c:pt>
                <c:pt idx="14">
                  <c:v>5.8481711517287236</c:v>
                </c:pt>
                <c:pt idx="15">
                  <c:v>5.7784124869983291</c:v>
                </c:pt>
                <c:pt idx="16">
                  <c:v>5.7094859236512061</c:v>
                </c:pt>
                <c:pt idx="17">
                  <c:v>5.6413815361431299</c:v>
                </c:pt>
                <c:pt idx="18">
                  <c:v>5.5740895173246106</c:v>
                </c:pt>
                <c:pt idx="19">
                  <c:v>5.5076001770286593</c:v>
                </c:pt>
                <c:pt idx="20">
                  <c:v>5.4419039406753793</c:v>
                </c:pt>
                <c:pt idx="21">
                  <c:v>5.3769913478932123</c:v>
                </c:pt>
                <c:pt idx="22">
                  <c:v>5.3128530511566261</c:v>
                </c:pt>
                <c:pt idx="23">
                  <c:v>5.2494798144400621</c:v>
                </c:pt>
                <c:pt idx="24">
                  <c:v>5.186862511887921</c:v>
                </c:pt>
                <c:pt idx="25">
                  <c:v>5.1249921265004339</c:v>
                </c:pt>
                <c:pt idx="26">
                  <c:v>5.063859748835192</c:v>
                </c:pt>
                <c:pt idx="27">
                  <c:v>5.0034565757241731</c:v>
                </c:pt>
                <c:pt idx="28">
                  <c:v>4.9437739090060733</c:v>
                </c:pt>
                <c:pt idx="29">
                  <c:v>4.8848031542737527</c:v>
                </c:pt>
                <c:pt idx="30">
                  <c:v>4.8265358196366277</c:v>
                </c:pt>
                <c:pt idx="31">
                  <c:v>4.7689635144978251</c:v>
                </c:pt>
                <c:pt idx="32">
                  <c:v>4.7120779483459172</c:v>
                </c:pt>
                <c:pt idx="33">
                  <c:v>4.6558709295610825</c:v>
                </c:pt>
                <c:pt idx="34">
                  <c:v>4.6003343642354873</c:v>
                </c:pt>
                <c:pt idx="35">
                  <c:v>4.5454602550077574</c:v>
                </c:pt>
                <c:pt idx="36">
                  <c:v>4.4912406999113434</c:v>
                </c:pt>
                <c:pt idx="37">
                  <c:v>4.4376678912366163</c:v>
                </c:pt>
                <c:pt idx="38">
                  <c:v>4.3847341144065544</c:v>
                </c:pt>
                <c:pt idx="39">
                  <c:v>4.3324317468658249</c:v>
                </c:pt>
                <c:pt idx="40">
                  <c:v>4.2807532569831217</c:v>
                </c:pt>
                <c:pt idx="41">
                  <c:v>4.2296912029666007</c:v>
                </c:pt>
                <c:pt idx="42">
                  <c:v>4.1792382317922483</c:v>
                </c:pt>
                <c:pt idx="43">
                  <c:v>4.129387078145033</c:v>
                </c:pt>
                <c:pt idx="44">
                  <c:v>4.080130563372685</c:v>
                </c:pt>
                <c:pt idx="45">
                  <c:v>4.0314615944519625</c:v>
                </c:pt>
                <c:pt idx="46">
                  <c:v>3.98337316296724</c:v>
                </c:pt>
                <c:pt idx="47">
                  <c:v>3.9358583441012871</c:v>
                </c:pt>
                <c:pt idx="48">
                  <c:v>3.8889102956380803</c:v>
                </c:pt>
                <c:pt idx="49">
                  <c:v>3.8425222569775146</c:v>
                </c:pt>
                <c:pt idx="50">
                  <c:v>3.7966875481618643</c:v>
                </c:pt>
                <c:pt idx="51">
                  <c:v>3.7513995689138571</c:v>
                </c:pt>
                <c:pt idx="52">
                  <c:v>3.7066517976862223</c:v>
                </c:pt>
                <c:pt idx="53">
                  <c:v>3.6624377907225796</c:v>
                </c:pt>
                <c:pt idx="54">
                  <c:v>3.6187511811295239</c:v>
                </c:pt>
                <c:pt idx="55">
                  <c:v>3.5755856779597823</c:v>
                </c:pt>
                <c:pt idx="56">
                  <c:v>3.5329350653063099</c:v>
                </c:pt>
                <c:pt idx="57">
                  <c:v>3.4907932014071821</c:v>
                </c:pt>
                <c:pt idx="58">
                  <c:v>3.4491540177611761</c:v>
                </c:pt>
                <c:pt idx="59">
                  <c:v>3.408011518253895</c:v>
                </c:pt>
                <c:pt idx="60">
                  <c:v>3.3673597782943143</c:v>
                </c:pt>
                <c:pt idx="61">
                  <c:v>3.3271929439616339</c:v>
                </c:pt>
                <c:pt idx="62">
                  <c:v>3.2875052311623008</c:v>
                </c:pt>
                <c:pt idx="63">
                  <c:v>3.2482909247970917</c:v>
                </c:pt>
                <c:pt idx="64">
                  <c:v>3.2095443779381267</c:v>
                </c:pt>
                <c:pt idx="65">
                  <c:v>3.1712600110157041</c:v>
                </c:pt>
                <c:pt idx="66">
                  <c:v>3.1334323110148312</c:v>
                </c:pt>
                <c:pt idx="67">
                  <c:v>3.0960558306813417</c:v>
                </c:pt>
                <c:pt idx="68">
                  <c:v>3.0591251877374805</c:v>
                </c:pt>
                <c:pt idx="69">
                  <c:v>3.0226350641068471</c:v>
                </c:pt>
                <c:pt idx="70">
                  <c:v>2.9865802051485835</c:v>
                </c:pt>
                <c:pt idx="71">
                  <c:v>2.9509554189006968</c:v>
                </c:pt>
                <c:pt idx="72">
                  <c:v>2.9157555753324074</c:v>
                </c:pt>
                <c:pt idx="73">
                  <c:v>2.8809756056054154</c:v>
                </c:pt>
                <c:pt idx="74">
                  <c:v>2.8466105013439806</c:v>
                </c:pt>
                <c:pt idx="75">
                  <c:v>2.8126553139137056</c:v>
                </c:pt>
                <c:pt idx="76">
                  <c:v>2.779105153708926</c:v>
                </c:pt>
                <c:pt idx="77">
                  <c:v>2.7459551894485972</c:v>
                </c:pt>
                <c:pt idx="78">
                  <c:v>2.7132006474805825</c:v>
                </c:pt>
                <c:pt idx="79">
                  <c:v>2.6808368110942378</c:v>
                </c:pt>
                <c:pt idx="80">
                  <c:v>2.6488590198411996</c:v>
                </c:pt>
                <c:pt idx="81">
                  <c:v>2.6172626688642682</c:v>
                </c:pt>
                <c:pt idx="82">
                  <c:v>2.5860432082343054</c:v>
                </c:pt>
                <c:pt idx="83">
                  <c:v>2.5551961422950322</c:v>
                </c:pt>
                <c:pt idx="84">
                  <c:v>2.5247170290156493</c:v>
                </c:pt>
                <c:pt idx="85">
                  <c:v>2.4946014793511768</c:v>
                </c:pt>
                <c:pt idx="86">
                  <c:v>2.4648451566104232</c:v>
                </c:pt>
                <c:pt idx="87">
                  <c:v>2.4354437758314944</c:v>
                </c:pt>
                <c:pt idx="88">
                  <c:v>2.4063931031647523</c:v>
                </c:pt>
                <c:pt idx="89">
                  <c:v>2.3776889552631331</c:v>
                </c:pt>
                <c:pt idx="90">
                  <c:v>2.3493271986797377</c:v>
                </c:pt>
                <c:pt idx="91">
                  <c:v>2.3213037492726096</c:v>
                </c:pt>
                <c:pt idx="92">
                  <c:v>2.293614571616609</c:v>
                </c:pt>
                <c:pt idx="93">
                  <c:v>2.2662556784223056</c:v>
                </c:pt>
                <c:pt idx="94">
                  <c:v>2.2392231299618039</c:v>
                </c:pt>
                <c:pt idx="95">
                  <c:v>2.2125130335014127</c:v>
                </c:pt>
                <c:pt idx="96">
                  <c:v>2.1861215427410872</c:v>
                </c:pt>
                <c:pt idx="97">
                  <c:v>2.160044857260552</c:v>
                </c:pt>
                <c:pt idx="98">
                  <c:v>2.1342792219720375</c:v>
                </c:pt>
                <c:pt idx="99">
                  <c:v>2.1088209265795399</c:v>
                </c:pt>
                <c:pt idx="100">
                  <c:v>2.0836663050445292</c:v>
                </c:pt>
                <c:pt idx="101">
                  <c:v>2.0588117350580379</c:v>
                </c:pt>
                <c:pt idx="102">
                  <c:v>2.0342536375190385</c:v>
                </c:pt>
                <c:pt idx="103">
                  <c:v>2.009988476019049</c:v>
                </c:pt>
                <c:pt idx="104">
                  <c:v>1.9860127563328835</c:v>
                </c:pt>
                <c:pt idx="105">
                  <c:v>1.9623230259154758</c:v>
                </c:pt>
                <c:pt idx="106">
                  <c:v>1.9389158734047107</c:v>
                </c:pt>
                <c:pt idx="107">
                  <c:v>1.9157879281301786</c:v>
                </c:pt>
                <c:pt idx="108">
                  <c:v>1.8929358596277948</c:v>
                </c:pt>
                <c:pt idx="109">
                  <c:v>1.8703563771602061</c:v>
                </c:pt>
                <c:pt idx="110">
                  <c:v>1.8480462292429196</c:v>
                </c:pt>
                <c:pt idx="111">
                  <c:v>1.8260022031760834</c:v>
                </c:pt>
                <c:pt idx="112">
                  <c:v>1.8042211245818518</c:v>
                </c:pt>
                <c:pt idx="113">
                  <c:v>1.7826998569472687</c:v>
                </c:pt>
                <c:pt idx="114">
                  <c:v>1.7614353011726063</c:v>
                </c:pt>
                <c:pt idx="115">
                  <c:v>1.7404243951250875</c:v>
                </c:pt>
                <c:pt idx="116">
                  <c:v>1.7196641131979347</c:v>
                </c:pt>
                <c:pt idx="117">
                  <c:v>1.6991514658746762</c:v>
                </c:pt>
                <c:pt idx="118">
                  <c:v>1.6788834992986514</c:v>
                </c:pt>
                <c:pt idx="119">
                  <c:v>1.6588572948476501</c:v>
                </c:pt>
                <c:pt idx="120">
                  <c:v>1.6390699687136263</c:v>
                </c:pt>
                <c:pt idx="121">
                  <c:v>1.6195186714874237</c:v>
                </c:pt>
                <c:pt idx="122">
                  <c:v>1.6002005877484566</c:v>
                </c:pt>
                <c:pt idx="123">
                  <c:v>1.5811129356592857</c:v>
                </c:pt>
                <c:pt idx="124">
                  <c:v>1.5622529665650258</c:v>
                </c:pt>
                <c:pt idx="125">
                  <c:v>1.5436179645975372</c:v>
                </c:pt>
                <c:pt idx="126">
                  <c:v>1.5252052462843355</c:v>
                </c:pt>
                <c:pt idx="127">
                  <c:v>1.507012160162166</c:v>
                </c:pt>
                <c:pt idx="128">
                  <c:v>1.4890360863951895</c:v>
                </c:pt>
                <c:pt idx="129">
                  <c:v>1.4712744363977204</c:v>
                </c:pt>
                <c:pt idx="130">
                  <c:v>1.4537246524614671</c:v>
                </c:pt>
                <c:pt idx="131">
                  <c:v>1.4363842073872164</c:v>
                </c:pt>
                <c:pt idx="132">
                  <c:v>1.4192506041209134</c:v>
                </c:pt>
                <c:pt idx="133">
                  <c:v>1.4023213753940804</c:v>
                </c:pt>
                <c:pt idx="134">
                  <c:v>1.3855940833685274</c:v>
                </c:pt>
                <c:pt idx="135">
                  <c:v>1.3690663192852974</c:v>
                </c:pt>
                <c:pt idx="136">
                  <c:v>1.3527357031178024</c:v>
                </c:pt>
                <c:pt idx="137">
                  <c:v>1.3365998832290951</c:v>
                </c:pt>
                <c:pt idx="138">
                  <c:v>1.3206565360332283</c:v>
                </c:pt>
                <c:pt idx="139">
                  <c:v>1.3049033656606559</c:v>
                </c:pt>
                <c:pt idx="140">
                  <c:v>1.2893381036276221</c:v>
                </c:pt>
                <c:pt idx="141">
                  <c:v>1.273958508509498</c:v>
                </c:pt>
                <c:pt idx="142">
                  <c:v>1.2587623656180098</c:v>
                </c:pt>
                <c:pt idx="143">
                  <c:v>1.2437474866823228</c:v>
                </c:pt>
                <c:pt idx="144">
                  <c:v>1.2289117095339239</c:v>
                </c:pt>
                <c:pt idx="145">
                  <c:v>1.2142528977952673</c:v>
                </c:pt>
                <c:pt idx="146">
                  <c:v>1.1997689405721323</c:v>
                </c:pt>
                <c:pt idx="147">
                  <c:v>1.1854577521496505</c:v>
                </c:pt>
                <c:pt idx="148">
                  <c:v>1.1713172716919591</c:v>
                </c:pt>
                <c:pt idx="149">
                  <c:v>1.1573454629454374</c:v>
                </c:pt>
                <c:pt idx="150">
                  <c:v>1.1435403139454825</c:v>
                </c:pt>
                <c:pt idx="151">
                  <c:v>1.1298998367267825</c:v>
                </c:pt>
                <c:pt idx="152">
                  <c:v>1.1164220670370477</c:v>
                </c:pt>
                <c:pt idx="153">
                  <c:v>1.1031050640541529</c:v>
                </c:pt>
                <c:pt idx="154">
                  <c:v>1.0899469101066563</c:v>
                </c:pt>
                <c:pt idx="155">
                  <c:v>1.0769457103976525</c:v>
                </c:pt>
                <c:pt idx="156">
                  <c:v>1.0640995927319172</c:v>
                </c:pt>
                <c:pt idx="157">
                  <c:v>1.0514067072463082</c:v>
                </c:pt>
                <c:pt idx="158">
                  <c:v>1.0388652261433819</c:v>
                </c:pt>
                <c:pt idx="159">
                  <c:v>1.0264733434281883</c:v>
                </c:pt>
                <c:pt idx="160">
                  <c:v>1.0142292746482027</c:v>
                </c:pt>
                <c:pt idx="161">
                  <c:v>1.0021312566363629</c:v>
                </c:pt>
                <c:pt idx="162">
                  <c:v>0.99017754725717</c:v>
                </c:pt>
                <c:pt idx="163">
                  <c:v>0.97836642515581718</c:v>
                </c:pt>
                <c:pt idx="164">
                  <c:v>0.96669618951031211</c:v>
                </c:pt>
                <c:pt idx="165">
                  <c:v>0.95516515978655536</c:v>
                </c:pt>
                <c:pt idx="166">
                  <c:v>0.94377167549634133</c:v>
                </c:pt>
                <c:pt idx="167">
                  <c:v>0.93251409595824408</c:v>
                </c:pt>
                <c:pt idx="168">
                  <c:v>0.92139080006135698</c:v>
                </c:pt>
                <c:pt idx="169">
                  <c:v>0.91040018603184936</c:v>
                </c:pt>
                <c:pt idx="170">
                  <c:v>0.89954067120230974</c:v>
                </c:pt>
                <c:pt idx="171">
                  <c:v>0.88881069178383676</c:v>
                </c:pt>
                <c:pt idx="172">
                  <c:v>0.87820870264085305</c:v>
                </c:pt>
                <c:pt idx="173">
                  <c:v>0.86773317706860142</c:v>
                </c:pt>
                <c:pt idx="174">
                  <c:v>0.8573826065732979</c:v>
                </c:pt>
                <c:pt idx="175">
                  <c:v>0.84715550065490519</c:v>
                </c:pt>
                <c:pt idx="176">
                  <c:v>0.83705038659249842</c:v>
                </c:pt>
                <c:pt idx="177">
                  <c:v>0.82706580923219108</c:v>
                </c:pt>
                <c:pt idx="178">
                  <c:v>0.81720033077758969</c:v>
                </c:pt>
                <c:pt idx="179">
                  <c:v>0.80745253058274924</c:v>
                </c:pt>
                <c:pt idx="180">
                  <c:v>0.79782100494759745</c:v>
                </c:pt>
                <c:pt idx="181">
                  <c:v>0.7883043669157993</c:v>
                </c:pt>
                <c:pt idx="182">
                  <c:v>0.77890124607503364</c:v>
                </c:pt>
                <c:pt idx="183">
                  <c:v>0.76961028835965051</c:v>
                </c:pt>
                <c:pt idx="184">
                  <c:v>0.76043015585568419</c:v>
                </c:pt>
                <c:pt idx="185">
                  <c:v>0.75135952660819061</c:v>
                </c:pt>
                <c:pt idx="186">
                  <c:v>0.7423970944308842</c:v>
                </c:pt>
                <c:pt idx="187">
                  <c:v>0.7335415687180441</c:v>
                </c:pt>
                <c:pt idx="188">
                  <c:v>0.72479167425866531</c:v>
                </c:pt>
                <c:pt idx="189">
                  <c:v>0.71614615105282586</c:v>
                </c:pt>
                <c:pt idx="190">
                  <c:v>0.70760375413024446</c:v>
                </c:pt>
                <c:pt idx="191">
                  <c:v>0.69916325337100305</c:v>
                </c:pt>
                <c:pt idx="192">
                  <c:v>0.6908234333284069</c:v>
                </c:pt>
                <c:pt idx="193">
                  <c:v>0.6825830930539587</c:v>
                </c:pt>
                <c:pt idx="194">
                  <c:v>0.67444104592441945</c:v>
                </c:pt>
                <c:pt idx="195">
                  <c:v>0.66639611947093313</c:v>
                </c:pt>
                <c:pt idx="196">
                  <c:v>0.65844715521018848</c:v>
                </c:pt>
                <c:pt idx="197">
                  <c:v>0.65059300847759638</c:v>
                </c:pt>
                <c:pt idx="198">
                  <c:v>0.64283254826245517</c:v>
                </c:pt>
                <c:pt idx="199">
                  <c:v>0.63516465704508374</c:v>
                </c:pt>
                <c:pt idx="200">
                  <c:v>0.62758823063589653</c:v>
                </c:pt>
                <c:pt idx="201">
                  <c:v>0.62010217801639889</c:v>
                </c:pt>
                <c:pt idx="202">
                  <c:v>0.61270542118207727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F44-EC4A-A991-CD1D83122CF7}"/>
            </c:ext>
          </c:extLst>
        </c:ser>
        <c:ser>
          <c:idx val="2"/>
          <c:order val="2"/>
          <c:tx>
            <c:v>Lower bound</c:v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'annotated underdamped'!$K$1:$K$203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  <c:pt idx="174">
                  <c:v>6.9600000000000053</c:v>
                </c:pt>
                <c:pt idx="175">
                  <c:v>7.0000000000000053</c:v>
                </c:pt>
                <c:pt idx="176">
                  <c:v>7.0400000000000054</c:v>
                </c:pt>
                <c:pt idx="177">
                  <c:v>7.0800000000000054</c:v>
                </c:pt>
                <c:pt idx="178">
                  <c:v>7.1200000000000054</c:v>
                </c:pt>
                <c:pt idx="179">
                  <c:v>7.1600000000000055</c:v>
                </c:pt>
                <c:pt idx="180">
                  <c:v>7.2000000000000055</c:v>
                </c:pt>
                <c:pt idx="181">
                  <c:v>7.2400000000000055</c:v>
                </c:pt>
                <c:pt idx="182">
                  <c:v>7.2800000000000056</c:v>
                </c:pt>
                <c:pt idx="183">
                  <c:v>7.3200000000000056</c:v>
                </c:pt>
                <c:pt idx="184">
                  <c:v>7.3600000000000056</c:v>
                </c:pt>
                <c:pt idx="185">
                  <c:v>7.4000000000000057</c:v>
                </c:pt>
                <c:pt idx="186">
                  <c:v>7.4400000000000057</c:v>
                </c:pt>
                <c:pt idx="187">
                  <c:v>7.4800000000000058</c:v>
                </c:pt>
                <c:pt idx="188">
                  <c:v>7.5200000000000058</c:v>
                </c:pt>
                <c:pt idx="189">
                  <c:v>7.5600000000000058</c:v>
                </c:pt>
                <c:pt idx="190">
                  <c:v>7.6000000000000059</c:v>
                </c:pt>
                <c:pt idx="191">
                  <c:v>7.6400000000000059</c:v>
                </c:pt>
                <c:pt idx="192">
                  <c:v>7.6800000000000059</c:v>
                </c:pt>
                <c:pt idx="193">
                  <c:v>7.720000000000006</c:v>
                </c:pt>
                <c:pt idx="194">
                  <c:v>7.760000000000006</c:v>
                </c:pt>
                <c:pt idx="195">
                  <c:v>7.800000000000006</c:v>
                </c:pt>
                <c:pt idx="196">
                  <c:v>7.8400000000000061</c:v>
                </c:pt>
                <c:pt idx="197">
                  <c:v>7.8800000000000061</c:v>
                </c:pt>
                <c:pt idx="198">
                  <c:v>7.9200000000000061</c:v>
                </c:pt>
                <c:pt idx="199">
                  <c:v>7.9600000000000062</c:v>
                </c:pt>
                <c:pt idx="200">
                  <c:v>8.0000000000000053</c:v>
                </c:pt>
                <c:pt idx="201">
                  <c:v>8.0400000000000045</c:v>
                </c:pt>
                <c:pt idx="202">
                  <c:v>8.0800000000000036</c:v>
                </c:pt>
              </c:numCache>
            </c:numRef>
          </c:xVal>
          <c:yVal>
            <c:numRef>
              <c:f>'annotated underdamped'!$L$1:$L$203</c:f>
              <c:numCache>
                <c:formatCode>General</c:formatCode>
                <c:ptCount val="203"/>
                <c:pt idx="0">
                  <c:v>-6.9180157607142805</c:v>
                </c:pt>
                <c:pt idx="1">
                  <c:v>-6.8354956822947903</c:v>
                </c:pt>
                <c:pt idx="2">
                  <c:v>-6.7539599270653445</c:v>
                </c:pt>
                <c:pt idx="3">
                  <c:v>-6.6733967537362942</c:v>
                </c:pt>
                <c:pt idx="4">
                  <c:v>-6.5937945610714666</c:v>
                </c:pt>
                <c:pt idx="5">
                  <c:v>-6.5151418862175658</c:v>
                </c:pt>
                <c:pt idx="6">
                  <c:v>-6.4374274030534995</c:v>
                </c:pt>
                <c:pt idx="7">
                  <c:v>-6.3606399205594002</c:v>
                </c:pt>
                <c:pt idx="8">
                  <c:v>-6.284768381205101</c:v>
                </c:pt>
                <c:pt idx="9">
                  <c:v>-6.2098018593578264</c:v>
                </c:pt>
                <c:pt idx="10">
                  <c:v>-6.1357295597088877</c:v>
                </c:pt>
                <c:pt idx="11">
                  <c:v>-6.0625408157191405</c:v>
                </c:pt>
                <c:pt idx="12">
                  <c:v>-5.990225088082977</c:v>
                </c:pt>
                <c:pt idx="13">
                  <c:v>-5.9187719632106548</c:v>
                </c:pt>
                <c:pt idx="14">
                  <c:v>-5.8481711517287236</c:v>
                </c:pt>
                <c:pt idx="15">
                  <c:v>-5.7784124869983291</c:v>
                </c:pt>
                <c:pt idx="16">
                  <c:v>-5.7094859236512061</c:v>
                </c:pt>
                <c:pt idx="17">
                  <c:v>-5.6413815361431299</c:v>
                </c:pt>
                <c:pt idx="18">
                  <c:v>-5.5740895173246106</c:v>
                </c:pt>
                <c:pt idx="19">
                  <c:v>-5.5076001770286593</c:v>
                </c:pt>
                <c:pt idx="20">
                  <c:v>-5.4419039406753793</c:v>
                </c:pt>
                <c:pt idx="21">
                  <c:v>-5.3769913478932123</c:v>
                </c:pt>
                <c:pt idx="22">
                  <c:v>-5.3128530511566261</c:v>
                </c:pt>
                <c:pt idx="23">
                  <c:v>-5.2494798144400621</c:v>
                </c:pt>
                <c:pt idx="24">
                  <c:v>-5.186862511887921</c:v>
                </c:pt>
                <c:pt idx="25">
                  <c:v>-5.1249921265004339</c:v>
                </c:pt>
                <c:pt idx="26">
                  <c:v>-5.063859748835192</c:v>
                </c:pt>
                <c:pt idx="27">
                  <c:v>-5.0034565757241731</c:v>
                </c:pt>
                <c:pt idx="28">
                  <c:v>-4.9437739090060733</c:v>
                </c:pt>
                <c:pt idx="29">
                  <c:v>-4.8848031542737527</c:v>
                </c:pt>
                <c:pt idx="30">
                  <c:v>-4.8265358196366277</c:v>
                </c:pt>
                <c:pt idx="31">
                  <c:v>-4.7689635144978251</c:v>
                </c:pt>
                <c:pt idx="32">
                  <c:v>-4.7120779483459172</c:v>
                </c:pt>
                <c:pt idx="33">
                  <c:v>-4.6558709295610825</c:v>
                </c:pt>
                <c:pt idx="34">
                  <c:v>-4.6003343642354873</c:v>
                </c:pt>
                <c:pt idx="35">
                  <c:v>-4.5454602550077574</c:v>
                </c:pt>
                <c:pt idx="36">
                  <c:v>-4.4912406999113434</c:v>
                </c:pt>
                <c:pt idx="37">
                  <c:v>-4.4376678912366163</c:v>
                </c:pt>
                <c:pt idx="38">
                  <c:v>-4.3847341144065544</c:v>
                </c:pt>
                <c:pt idx="39">
                  <c:v>-4.3324317468658249</c:v>
                </c:pt>
                <c:pt idx="40">
                  <c:v>-4.2807532569831217</c:v>
                </c:pt>
                <c:pt idx="41">
                  <c:v>-4.2296912029666007</c:v>
                </c:pt>
                <c:pt idx="42">
                  <c:v>-4.1792382317922483</c:v>
                </c:pt>
                <c:pt idx="43">
                  <c:v>-4.129387078145033</c:v>
                </c:pt>
                <c:pt idx="44">
                  <c:v>-4.080130563372685</c:v>
                </c:pt>
                <c:pt idx="45">
                  <c:v>-4.0314615944519625</c:v>
                </c:pt>
                <c:pt idx="46">
                  <c:v>-3.98337316296724</c:v>
                </c:pt>
                <c:pt idx="47">
                  <c:v>-3.9358583441012871</c:v>
                </c:pt>
                <c:pt idx="48">
                  <c:v>-3.8889102956380803</c:v>
                </c:pt>
                <c:pt idx="49">
                  <c:v>-3.8425222569775146</c:v>
                </c:pt>
                <c:pt idx="50">
                  <c:v>-3.7966875481618643</c:v>
                </c:pt>
                <c:pt idx="51">
                  <c:v>-3.7513995689138571</c:v>
                </c:pt>
                <c:pt idx="52">
                  <c:v>-3.7066517976862223</c:v>
                </c:pt>
                <c:pt idx="53">
                  <c:v>-3.6624377907225796</c:v>
                </c:pt>
                <c:pt idx="54">
                  <c:v>-3.6187511811295239</c:v>
                </c:pt>
                <c:pt idx="55">
                  <c:v>-3.5755856779597823</c:v>
                </c:pt>
                <c:pt idx="56">
                  <c:v>-3.5329350653063099</c:v>
                </c:pt>
                <c:pt idx="57">
                  <c:v>-3.4907932014071821</c:v>
                </c:pt>
                <c:pt idx="58">
                  <c:v>-3.4491540177611761</c:v>
                </c:pt>
                <c:pt idx="59">
                  <c:v>-3.408011518253895</c:v>
                </c:pt>
                <c:pt idx="60">
                  <c:v>-3.3673597782943143</c:v>
                </c:pt>
                <c:pt idx="61">
                  <c:v>-3.3271929439616339</c:v>
                </c:pt>
                <c:pt idx="62">
                  <c:v>-3.2875052311623008</c:v>
                </c:pt>
                <c:pt idx="63">
                  <c:v>-3.2482909247970917</c:v>
                </c:pt>
                <c:pt idx="64">
                  <c:v>-3.2095443779381267</c:v>
                </c:pt>
                <c:pt idx="65">
                  <c:v>-3.1712600110157041</c:v>
                </c:pt>
                <c:pt idx="66">
                  <c:v>-3.1334323110148312</c:v>
                </c:pt>
                <c:pt idx="67">
                  <c:v>-3.0960558306813417</c:v>
                </c:pt>
                <c:pt idx="68">
                  <c:v>-3.0591251877374805</c:v>
                </c:pt>
                <c:pt idx="69">
                  <c:v>-3.0226350641068471</c:v>
                </c:pt>
                <c:pt idx="70">
                  <c:v>-2.9865802051485835</c:v>
                </c:pt>
                <c:pt idx="71">
                  <c:v>-2.9509554189006968</c:v>
                </c:pt>
                <c:pt idx="72">
                  <c:v>-2.9157555753324074</c:v>
                </c:pt>
                <c:pt idx="73">
                  <c:v>-2.8809756056054154</c:v>
                </c:pt>
                <c:pt idx="74">
                  <c:v>-2.8466105013439806</c:v>
                </c:pt>
                <c:pt idx="75">
                  <c:v>-2.8126553139137056</c:v>
                </c:pt>
                <c:pt idx="76">
                  <c:v>-2.779105153708926</c:v>
                </c:pt>
                <c:pt idx="77">
                  <c:v>-2.7459551894485972</c:v>
                </c:pt>
                <c:pt idx="78">
                  <c:v>-2.7132006474805825</c:v>
                </c:pt>
                <c:pt idx="79">
                  <c:v>-2.6808368110942378</c:v>
                </c:pt>
                <c:pt idx="80">
                  <c:v>-2.6488590198411996</c:v>
                </c:pt>
                <c:pt idx="81">
                  <c:v>-2.6172626688642682</c:v>
                </c:pt>
                <c:pt idx="82">
                  <c:v>-2.5860432082343054</c:v>
                </c:pt>
                <c:pt idx="83">
                  <c:v>-2.5551961422950322</c:v>
                </c:pt>
                <c:pt idx="84">
                  <c:v>-2.5247170290156493</c:v>
                </c:pt>
                <c:pt idx="85">
                  <c:v>-2.4946014793511768</c:v>
                </c:pt>
                <c:pt idx="86">
                  <c:v>-2.4648451566104232</c:v>
                </c:pt>
                <c:pt idx="87">
                  <c:v>-2.4354437758314944</c:v>
                </c:pt>
                <c:pt idx="88">
                  <c:v>-2.4063931031647523</c:v>
                </c:pt>
                <c:pt idx="89">
                  <c:v>-2.3776889552631331</c:v>
                </c:pt>
                <c:pt idx="90">
                  <c:v>-2.3493271986797377</c:v>
                </c:pt>
                <c:pt idx="91">
                  <c:v>-2.3213037492726096</c:v>
                </c:pt>
                <c:pt idx="92">
                  <c:v>-2.293614571616609</c:v>
                </c:pt>
                <c:pt idx="93">
                  <c:v>-2.2662556784223056</c:v>
                </c:pt>
                <c:pt idx="94">
                  <c:v>-2.2392231299618039</c:v>
                </c:pt>
                <c:pt idx="95">
                  <c:v>-2.2125130335014127</c:v>
                </c:pt>
                <c:pt idx="96">
                  <c:v>-2.1861215427410872</c:v>
                </c:pt>
                <c:pt idx="97">
                  <c:v>-2.160044857260552</c:v>
                </c:pt>
                <c:pt idx="98">
                  <c:v>-2.1342792219720375</c:v>
                </c:pt>
                <c:pt idx="99">
                  <c:v>-2.1088209265795399</c:v>
                </c:pt>
                <c:pt idx="100">
                  <c:v>-2.0836663050445292</c:v>
                </c:pt>
                <c:pt idx="101">
                  <c:v>-2.0588117350580379</c:v>
                </c:pt>
                <c:pt idx="102">
                  <c:v>-2.0342536375190385</c:v>
                </c:pt>
                <c:pt idx="103">
                  <c:v>-2.009988476019049</c:v>
                </c:pt>
                <c:pt idx="104">
                  <c:v>-1.9860127563328835</c:v>
                </c:pt>
                <c:pt idx="105">
                  <c:v>-1.9623230259154758</c:v>
                </c:pt>
                <c:pt idx="106">
                  <c:v>-1.9389158734047107</c:v>
                </c:pt>
                <c:pt idx="107">
                  <c:v>-1.9157879281301786</c:v>
                </c:pt>
                <c:pt idx="108">
                  <c:v>-1.8929358596277948</c:v>
                </c:pt>
                <c:pt idx="109">
                  <c:v>-1.8703563771602061</c:v>
                </c:pt>
                <c:pt idx="110">
                  <c:v>-1.8480462292429196</c:v>
                </c:pt>
                <c:pt idx="111">
                  <c:v>-1.8260022031760834</c:v>
                </c:pt>
                <c:pt idx="112">
                  <c:v>-1.8042211245818518</c:v>
                </c:pt>
                <c:pt idx="113">
                  <c:v>-1.7826998569472687</c:v>
                </c:pt>
                <c:pt idx="114">
                  <c:v>-1.7614353011726063</c:v>
                </c:pt>
                <c:pt idx="115">
                  <c:v>-1.7404243951250875</c:v>
                </c:pt>
                <c:pt idx="116">
                  <c:v>-1.7196641131979347</c:v>
                </c:pt>
                <c:pt idx="117">
                  <c:v>-1.6991514658746762</c:v>
                </c:pt>
                <c:pt idx="118">
                  <c:v>-1.6788834992986514</c:v>
                </c:pt>
                <c:pt idx="119">
                  <c:v>-1.6588572948476501</c:v>
                </c:pt>
                <c:pt idx="120">
                  <c:v>-1.6390699687136263</c:v>
                </c:pt>
                <c:pt idx="121">
                  <c:v>-1.6195186714874237</c:v>
                </c:pt>
                <c:pt idx="122">
                  <c:v>-1.6002005877484566</c:v>
                </c:pt>
                <c:pt idx="123">
                  <c:v>-1.5811129356592857</c:v>
                </c:pt>
                <c:pt idx="124">
                  <c:v>-1.5622529665650258</c:v>
                </c:pt>
                <c:pt idx="125">
                  <c:v>-1.5436179645975372</c:v>
                </c:pt>
                <c:pt idx="126">
                  <c:v>-1.5252052462843355</c:v>
                </c:pt>
                <c:pt idx="127">
                  <c:v>-1.507012160162166</c:v>
                </c:pt>
                <c:pt idx="128">
                  <c:v>-1.4890360863951895</c:v>
                </c:pt>
                <c:pt idx="129">
                  <c:v>-1.4712744363977204</c:v>
                </c:pt>
                <c:pt idx="130">
                  <c:v>-1.4537246524614671</c:v>
                </c:pt>
                <c:pt idx="131">
                  <c:v>-1.4363842073872164</c:v>
                </c:pt>
                <c:pt idx="132">
                  <c:v>-1.4192506041209134</c:v>
                </c:pt>
                <c:pt idx="133">
                  <c:v>-1.4023213753940804</c:v>
                </c:pt>
                <c:pt idx="134">
                  <c:v>-1.3855940833685274</c:v>
                </c:pt>
                <c:pt idx="135">
                  <c:v>-1.3690663192852974</c:v>
                </c:pt>
                <c:pt idx="136">
                  <c:v>-1.3527357031178024</c:v>
                </c:pt>
                <c:pt idx="137">
                  <c:v>-1.3365998832290951</c:v>
                </c:pt>
                <c:pt idx="138">
                  <c:v>-1.3206565360332283</c:v>
                </c:pt>
                <c:pt idx="139">
                  <c:v>-1.3049033656606559</c:v>
                </c:pt>
                <c:pt idx="140">
                  <c:v>-1.2893381036276221</c:v>
                </c:pt>
                <c:pt idx="141">
                  <c:v>-1.273958508509498</c:v>
                </c:pt>
                <c:pt idx="142">
                  <c:v>-1.2587623656180098</c:v>
                </c:pt>
                <c:pt idx="143">
                  <c:v>-1.2437474866823228</c:v>
                </c:pt>
                <c:pt idx="144">
                  <c:v>-1.2289117095339239</c:v>
                </c:pt>
                <c:pt idx="145">
                  <c:v>-1.2142528977952673</c:v>
                </c:pt>
                <c:pt idx="146">
                  <c:v>-1.1997689405721323</c:v>
                </c:pt>
                <c:pt idx="147">
                  <c:v>-1.1854577521496505</c:v>
                </c:pt>
                <c:pt idx="148">
                  <c:v>-1.1713172716919591</c:v>
                </c:pt>
                <c:pt idx="149">
                  <c:v>-1.1573454629454374</c:v>
                </c:pt>
                <c:pt idx="150">
                  <c:v>-1.1435403139454825</c:v>
                </c:pt>
                <c:pt idx="151">
                  <c:v>-1.1298998367267825</c:v>
                </c:pt>
                <c:pt idx="152">
                  <c:v>-1.1164220670370477</c:v>
                </c:pt>
                <c:pt idx="153">
                  <c:v>-1.1031050640541529</c:v>
                </c:pt>
                <c:pt idx="154">
                  <c:v>-1.0899469101066563</c:v>
                </c:pt>
                <c:pt idx="155">
                  <c:v>-1.0769457103976525</c:v>
                </c:pt>
                <c:pt idx="156">
                  <c:v>-1.0640995927319172</c:v>
                </c:pt>
                <c:pt idx="157">
                  <c:v>-1.0514067072463082</c:v>
                </c:pt>
                <c:pt idx="158">
                  <c:v>-1.0388652261433819</c:v>
                </c:pt>
                <c:pt idx="159">
                  <c:v>-1.0264733434281883</c:v>
                </c:pt>
                <c:pt idx="160">
                  <c:v>-1.0142292746482027</c:v>
                </c:pt>
                <c:pt idx="161">
                  <c:v>-1.0021312566363629</c:v>
                </c:pt>
                <c:pt idx="162">
                  <c:v>-0.99017754725717</c:v>
                </c:pt>
                <c:pt idx="163">
                  <c:v>-0.97836642515581718</c:v>
                </c:pt>
                <c:pt idx="164">
                  <c:v>-0.96669618951031211</c:v>
                </c:pt>
                <c:pt idx="165">
                  <c:v>-0.95516515978655536</c:v>
                </c:pt>
                <c:pt idx="166">
                  <c:v>-0.94377167549634133</c:v>
                </c:pt>
                <c:pt idx="167">
                  <c:v>-0.93251409595824408</c:v>
                </c:pt>
                <c:pt idx="168">
                  <c:v>-0.92139080006135698</c:v>
                </c:pt>
                <c:pt idx="169">
                  <c:v>-0.91040018603184936</c:v>
                </c:pt>
                <c:pt idx="170">
                  <c:v>-0.89954067120230974</c:v>
                </c:pt>
                <c:pt idx="171">
                  <c:v>-0.88881069178383676</c:v>
                </c:pt>
                <c:pt idx="172">
                  <c:v>-0.87820870264085305</c:v>
                </c:pt>
                <c:pt idx="173">
                  <c:v>-0.86773317706860142</c:v>
                </c:pt>
                <c:pt idx="174">
                  <c:v>-0.8573826065732979</c:v>
                </c:pt>
                <c:pt idx="175">
                  <c:v>-0.84715550065490519</c:v>
                </c:pt>
                <c:pt idx="176">
                  <c:v>-0.83705038659249842</c:v>
                </c:pt>
                <c:pt idx="177">
                  <c:v>-0.82706580923219108</c:v>
                </c:pt>
                <c:pt idx="178">
                  <c:v>-0.81720033077758969</c:v>
                </c:pt>
                <c:pt idx="179">
                  <c:v>-0.80745253058274924</c:v>
                </c:pt>
                <c:pt idx="180">
                  <c:v>-0.79782100494759745</c:v>
                </c:pt>
                <c:pt idx="181">
                  <c:v>-0.7883043669157993</c:v>
                </c:pt>
                <c:pt idx="182">
                  <c:v>-0.77890124607503364</c:v>
                </c:pt>
                <c:pt idx="183">
                  <c:v>-0.76961028835965051</c:v>
                </c:pt>
                <c:pt idx="184">
                  <c:v>-0.76043015585568419</c:v>
                </c:pt>
                <c:pt idx="185">
                  <c:v>-0.75135952660819061</c:v>
                </c:pt>
                <c:pt idx="186">
                  <c:v>-0.7423970944308842</c:v>
                </c:pt>
                <c:pt idx="187">
                  <c:v>-0.7335415687180441</c:v>
                </c:pt>
                <c:pt idx="188">
                  <c:v>-0.72479167425866531</c:v>
                </c:pt>
                <c:pt idx="189">
                  <c:v>-0.71614615105282586</c:v>
                </c:pt>
                <c:pt idx="190">
                  <c:v>-0.70760375413024446</c:v>
                </c:pt>
                <c:pt idx="191">
                  <c:v>-0.69916325337100305</c:v>
                </c:pt>
                <c:pt idx="192">
                  <c:v>-0.6908234333284069</c:v>
                </c:pt>
                <c:pt idx="193">
                  <c:v>-0.6825830930539587</c:v>
                </c:pt>
                <c:pt idx="194">
                  <c:v>-0.67444104592441945</c:v>
                </c:pt>
                <c:pt idx="195">
                  <c:v>-0.66639611947093313</c:v>
                </c:pt>
                <c:pt idx="196">
                  <c:v>-0.65844715521018848</c:v>
                </c:pt>
                <c:pt idx="197">
                  <c:v>-0.65059300847759638</c:v>
                </c:pt>
                <c:pt idx="198">
                  <c:v>-0.64283254826245517</c:v>
                </c:pt>
                <c:pt idx="199">
                  <c:v>-0.63516465704508374</c:v>
                </c:pt>
                <c:pt idx="200">
                  <c:v>-0.62758823063589653</c:v>
                </c:pt>
                <c:pt idx="201">
                  <c:v>-0.62010217801639889</c:v>
                </c:pt>
                <c:pt idx="202">
                  <c:v>-0.61270542118207727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F44-EC4A-A991-CD1D83122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8.1"/>
          <c:min val="-0.700000000000000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9502487562189053E-3"/>
          <c:w val="1"/>
          <c:h val="0.9900497512437811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'friction damping'!$G$1:$G$203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  <c:pt idx="174">
                  <c:v>6.9600000000000053</c:v>
                </c:pt>
                <c:pt idx="175">
                  <c:v>7.0000000000000053</c:v>
                </c:pt>
                <c:pt idx="176">
                  <c:v>7.0400000000000054</c:v>
                </c:pt>
                <c:pt idx="177">
                  <c:v>7.0800000000000054</c:v>
                </c:pt>
                <c:pt idx="178">
                  <c:v>7.1200000000000054</c:v>
                </c:pt>
                <c:pt idx="179">
                  <c:v>7.1600000000000055</c:v>
                </c:pt>
                <c:pt idx="180">
                  <c:v>7.2000000000000055</c:v>
                </c:pt>
                <c:pt idx="181">
                  <c:v>7.2400000000000055</c:v>
                </c:pt>
                <c:pt idx="182">
                  <c:v>7.2800000000000056</c:v>
                </c:pt>
                <c:pt idx="183">
                  <c:v>7.3200000000000056</c:v>
                </c:pt>
                <c:pt idx="184">
                  <c:v>7.3600000000000056</c:v>
                </c:pt>
                <c:pt idx="185">
                  <c:v>7.4000000000000057</c:v>
                </c:pt>
                <c:pt idx="186">
                  <c:v>7.4400000000000057</c:v>
                </c:pt>
                <c:pt idx="187">
                  <c:v>7.4800000000000058</c:v>
                </c:pt>
                <c:pt idx="188">
                  <c:v>7.5200000000000058</c:v>
                </c:pt>
                <c:pt idx="189">
                  <c:v>7.5600000000000058</c:v>
                </c:pt>
                <c:pt idx="190">
                  <c:v>7.6000000000000059</c:v>
                </c:pt>
                <c:pt idx="191">
                  <c:v>7.6400000000000059</c:v>
                </c:pt>
                <c:pt idx="192">
                  <c:v>7.6800000000000059</c:v>
                </c:pt>
                <c:pt idx="193">
                  <c:v>7.720000000000006</c:v>
                </c:pt>
                <c:pt idx="194">
                  <c:v>7.760000000000006</c:v>
                </c:pt>
                <c:pt idx="195">
                  <c:v>7.800000000000006</c:v>
                </c:pt>
                <c:pt idx="196">
                  <c:v>7.8400000000000061</c:v>
                </c:pt>
                <c:pt idx="197">
                  <c:v>7.8800000000000061</c:v>
                </c:pt>
                <c:pt idx="198">
                  <c:v>7.9200000000000061</c:v>
                </c:pt>
                <c:pt idx="199">
                  <c:v>7.9600000000000062</c:v>
                </c:pt>
                <c:pt idx="200">
                  <c:v>8.0000000000000053</c:v>
                </c:pt>
                <c:pt idx="201">
                  <c:v>8.0400000000000045</c:v>
                </c:pt>
                <c:pt idx="202">
                  <c:v>8.0800000000000036</c:v>
                </c:pt>
              </c:numCache>
            </c:numRef>
          </c:xVal>
          <c:yVal>
            <c:numRef>
              <c:f>'friction damping'!$K$1:$K$203</c:f>
              <c:numCache>
                <c:formatCode>General</c:formatCode>
                <c:ptCount val="203"/>
                <c:pt idx="0">
                  <c:v>5</c:v>
                </c:pt>
                <c:pt idx="1">
                  <c:v>4.9552109313582875</c:v>
                </c:pt>
                <c:pt idx="2">
                  <c:v>4.821702300511169</c:v>
                </c:pt>
                <c:pt idx="3">
                  <c:v>4.6020333744097561</c:v>
                </c:pt>
                <c:pt idx="4">
                  <c:v>4.3004150525231735</c:v>
                </c:pt>
                <c:pt idx="5">
                  <c:v>3.9226291468448191</c:v>
                </c:pt>
                <c:pt idx="6">
                  <c:v>3.4759175486057217</c:v>
                </c:pt>
                <c:pt idx="7">
                  <c:v>2.9688434062914713</c:v>
                </c:pt>
                <c:pt idx="8">
                  <c:v>2.4111269760829162</c:v>
                </c:pt>
                <c:pt idx="9">
                  <c:v>1.813459291352717</c:v>
                </c:pt>
                <c:pt idx="10">
                  <c:v>1.1872972230430141</c:v>
                </c:pt>
                <c:pt idx="11">
                  <c:v>0.54464385947324345</c:v>
                </c:pt>
                <c:pt idx="12">
                  <c:v>-0.10218158445663494</c:v>
                </c:pt>
                <c:pt idx="13">
                  <c:v>-0.74077991798806075</c:v>
                </c:pt>
                <c:pt idx="14">
                  <c:v>-1.358909658306986</c:v>
                </c:pt>
                <c:pt idx="15">
                  <c:v>-1.9447216911961487</c:v>
                </c:pt>
                <c:pt idx="16">
                  <c:v>-2.4869864102561441</c:v>
                </c:pt>
                <c:pt idx="17">
                  <c:v>-2.9753089805954849</c:v>
                </c:pt>
                <c:pt idx="18">
                  <c:v>-3.4003286005354938</c:v>
                </c:pt>
                <c:pt idx="19">
                  <c:v>-3.7538979416226894</c:v>
                </c:pt>
                <c:pt idx="20">
                  <c:v>-4.0292393272092797</c:v>
                </c:pt>
                <c:pt idx="21">
                  <c:v>-4.2210746557677918</c:v>
                </c:pt>
                <c:pt idx="22">
                  <c:v>-4.3257265784008521</c:v>
                </c:pt>
                <c:pt idx="23">
                  <c:v>-4.341862305800638</c:v>
                </c:pt>
                <c:pt idx="24">
                  <c:v>-4.2781986100185474</c:v>
                </c:pt>
                <c:pt idx="25">
                  <c:v>-4.1387932040883051</c:v>
                </c:pt>
                <c:pt idx="26">
                  <c:v>-3.9263183920095819</c:v>
                </c:pt>
                <c:pt idx="27">
                  <c:v>-3.644847167124055</c:v>
                </c:pt>
                <c:pt idx="28">
                  <c:v>-3.2997751356855507</c:v>
                </c:pt>
                <c:pt idx="29">
                  <c:v>-2.8977170868669506</c:v>
                </c:pt>
                <c:pt idx="30">
                  <c:v>-2.4463801918843813</c:v>
                </c:pt>
                <c:pt idx="31">
                  <c:v>-1.9544162629227027</c:v>
                </c:pt>
                <c:pt idx="32">
                  <c:v>-1.431255903955164</c:v>
                </c:pt>
                <c:pt idx="33">
                  <c:v>-0.88692773266994673</c:v>
                </c:pt>
                <c:pt idx="34">
                  <c:v>-0.3318661388925605</c:v>
                </c:pt>
                <c:pt idx="35">
                  <c:v>0.22328873535941901</c:v>
                </c:pt>
                <c:pt idx="36">
                  <c:v>0.76789495994703638</c:v>
                </c:pt>
                <c:pt idx="37">
                  <c:v>1.2915128149577084</c:v>
                </c:pt>
                <c:pt idx="38">
                  <c:v>1.7841049128245219</c:v>
                </c:pt>
                <c:pt idx="39">
                  <c:v>2.2362286080162397</c:v>
                </c:pt>
                <c:pt idx="40">
                  <c:v>2.6392170059390359</c:v>
                </c:pt>
                <c:pt idx="41">
                  <c:v>2.9853451012360139</c:v>
                </c:pt>
                <c:pt idx="42">
                  <c:v>3.2679778607297396</c:v>
                </c:pt>
                <c:pt idx="43">
                  <c:v>3.4816974123614246</c:v>
                </c:pt>
                <c:pt idx="44">
                  <c:v>3.622406902003906</c:v>
                </c:pt>
                <c:pt idx="45">
                  <c:v>3.6874090272860602</c:v>
                </c:pt>
                <c:pt idx="46">
                  <c:v>3.6781496156163302</c:v>
                </c:pt>
                <c:pt idx="47">
                  <c:v>3.603903937348826</c:v>
                </c:pt>
                <c:pt idx="48">
                  <c:v>3.4668423055687101</c:v>
                </c:pt>
                <c:pt idx="49">
                  <c:v>3.2695920957666522</c:v>
                </c:pt>
                <c:pt idx="50">
                  <c:v>3.0159344563211752</c:v>
                </c:pt>
                <c:pt idx="51">
                  <c:v>2.7107318265323452</c:v>
                </c:pt>
                <c:pt idx="52">
                  <c:v>2.359834727065798</c:v>
                </c:pt>
                <c:pt idx="53">
                  <c:v>1.9699696095689434</c:v>
                </c:pt>
                <c:pt idx="54">
                  <c:v>1.5486099153037489</c:v>
                </c:pt>
                <c:pt idx="55">
                  <c:v>1.1038328145117258</c:v>
                </c:pt>
                <c:pt idx="56">
                  <c:v>0.64416437271721705</c:v>
                </c:pt>
                <c:pt idx="57">
                  <c:v>0.17841611202250271</c:v>
                </c:pt>
                <c:pt idx="58">
                  <c:v>-0.28448389959980552</c:v>
                </c:pt>
                <c:pt idx="59">
                  <c:v>-0.73566219311705461</c:v>
                </c:pt>
                <c:pt idx="60">
                  <c:v>-1.1664699966234013</c:v>
                </c:pt>
                <c:pt idx="61">
                  <c:v>-1.56864902624012</c:v>
                </c:pt>
                <c:pt idx="62">
                  <c:v>-1.934489791633919</c:v>
                </c:pt>
                <c:pt idx="63">
                  <c:v>-2.2569793815472874</c:v>
                </c:pt>
                <c:pt idx="64">
                  <c:v>-2.5299358963958585</c:v>
                </c:pt>
                <c:pt idx="65">
                  <c:v>-2.7481269509539783</c:v>
                </c:pt>
                <c:pt idx="66">
                  <c:v>-2.9073699755149827</c:v>
                </c:pt>
                <c:pt idx="67">
                  <c:v>-3.0046123928232431</c:v>
                </c:pt>
                <c:pt idx="68">
                  <c:v>-3.03799205136596</c:v>
                </c:pt>
                <c:pt idx="69">
                  <c:v>-3.0129148879166827</c:v>
                </c:pt>
                <c:pt idx="70">
                  <c:v>-2.9363506171356279</c:v>
                </c:pt>
                <c:pt idx="71">
                  <c:v>-2.8097669224721935</c:v>
                </c:pt>
                <c:pt idx="72">
                  <c:v>-2.635590324700698</c:v>
                </c:pt>
                <c:pt idx="73">
                  <c:v>-2.4171596672165494</c:v>
                </c:pt>
                <c:pt idx="74">
                  <c:v>-2.1586621127466987</c:v>
                </c:pt>
                <c:pt idx="75">
                  <c:v>-1.8650528783726128</c:v>
                </c:pt>
                <c:pt idx="76">
                  <c:v>-1.541960247489212</c:v>
                </c:pt>
                <c:pt idx="77">
                  <c:v>-1.1955776795539232</c:v>
                </c:pt>
                <c:pt idx="78">
                  <c:v>-0.83254508580643183</c:v>
                </c:pt>
                <c:pt idx="79">
                  <c:v>-0.45982154682047943</c:v>
                </c:pt>
                <c:pt idx="80">
                  <c:v>-8.4551911803014079E-2</c:v>
                </c:pt>
                <c:pt idx="81">
                  <c:v>0.28607016316125394</c:v>
                </c:pt>
                <c:pt idx="82">
                  <c:v>0.64494011245892002</c:v>
                </c:pt>
                <c:pt idx="83">
                  <c:v>0.98517865049505504</c:v>
                </c:pt>
                <c:pt idx="84">
                  <c:v>1.3002636427801941</c:v>
                </c:pt>
                <c:pt idx="85">
                  <c:v>1.5841551306807209</c:v>
                </c:pt>
                <c:pt idx="86">
                  <c:v>1.8314111131958333</c:v>
                </c:pt>
                <c:pt idx="87">
                  <c:v>2.0372918663054373</c:v>
                </c:pt>
                <c:pt idx="88">
                  <c:v>2.1978508001601771</c:v>
                </c:pt>
                <c:pt idx="89">
                  <c:v>2.3100101124448513</c:v>
                </c:pt>
                <c:pt idx="90">
                  <c:v>2.3716197876932812</c:v>
                </c:pt>
                <c:pt idx="91">
                  <c:v>2.3821021967606373</c:v>
                </c:pt>
                <c:pt idx="92">
                  <c:v>2.350203141071018</c:v>
                </c:pt>
                <c:pt idx="93">
                  <c:v>2.2795206981091729</c:v>
                </c:pt>
                <c:pt idx="94">
                  <c:v>2.1714098008045166</c:v>
                </c:pt>
                <c:pt idx="95">
                  <c:v>2.0279428593433519</c:v>
                </c:pt>
                <c:pt idx="96">
                  <c:v>1.8518700345170016</c:v>
                </c:pt>
                <c:pt idx="97">
                  <c:v>1.646566519065495</c:v>
                </c:pt>
                <c:pt idx="98">
                  <c:v>1.4159678375965561</c:v>
                </c:pt>
                <c:pt idx="99">
                  <c:v>1.1644944053350945</c:v>
                </c:pt>
                <c:pt idx="100">
                  <c:v>0.89696679185916817</c:v>
                </c:pt>
                <c:pt idx="101">
                  <c:v>0.61851331415722666</c:v>
                </c:pt>
                <c:pt idx="102">
                  <c:v>0.33447173038305683</c:v>
                </c:pt>
                <c:pt idx="103">
                  <c:v>5.0286918770243438E-2</c:v>
                </c:pt>
                <c:pt idx="104">
                  <c:v>-0.22859349687028191</c:v>
                </c:pt>
                <c:pt idx="105">
                  <c:v>-0.49682357428345342</c:v>
                </c:pt>
                <c:pt idx="106">
                  <c:v>-0.74926153073910307</c:v>
                </c:pt>
                <c:pt idx="107">
                  <c:v>-0.98106830740587969</c:v>
                </c:pt>
                <c:pt idx="108">
                  <c:v>-1.1878003307200131</c:v>
                </c:pt>
                <c:pt idx="109">
                  <c:v>-1.3654946925785021</c:v>
                </c:pt>
                <c:pt idx="110">
                  <c:v>-1.5107451165120489</c:v>
                </c:pt>
                <c:pt idx="111">
                  <c:v>-1.6207672536193891</c:v>
                </c:pt>
                <c:pt idx="112">
                  <c:v>-1.6934520565857318</c:v>
                </c:pt>
                <c:pt idx="113">
                  <c:v>-1.7274062086427207</c:v>
                </c:pt>
                <c:pt idx="114">
                  <c:v>-1.7245290724173692</c:v>
                </c:pt>
                <c:pt idx="115">
                  <c:v>-1.694037615856727</c:v>
                </c:pt>
                <c:pt idx="116">
                  <c:v>-1.6373410055993551</c:v>
                </c:pt>
                <c:pt idx="117">
                  <c:v>-1.5555260759566454</c:v>
                </c:pt>
                <c:pt idx="118">
                  <c:v>-1.4501611618310954</c:v>
                </c:pt>
                <c:pt idx="119">
                  <c:v>-1.3232660348346021</c:v>
                </c:pt>
                <c:pt idx="120">
                  <c:v>-1.1772731856812053</c:v>
                </c:pt>
                <c:pt idx="121">
                  <c:v>-1.0149811950436691</c:v>
                </c:pt>
                <c:pt idx="122">
                  <c:v>-0.83950108672198187</c:v>
                </c:pt>
                <c:pt idx="123">
                  <c:v>-0.65419669149588922</c:v>
                </c:pt>
                <c:pt idx="124">
                  <c:v>-0.46262016484469465</c:v>
                </c:pt>
                <c:pt idx="125">
                  <c:v>-0.26844389461445894</c:v>
                </c:pt>
                <c:pt idx="126">
                  <c:v>-7.5390103914933504E-2</c:v>
                </c:pt>
                <c:pt idx="127">
                  <c:v>0.11284050129060552</c:v>
                </c:pt>
                <c:pt idx="128">
                  <c:v>0.29263967212691749</c:v>
                </c:pt>
                <c:pt idx="129">
                  <c:v>0.46056078441068465</c:v>
                </c:pt>
                <c:pt idx="130">
                  <c:v>0.61338490802229617</c:v>
                </c:pt>
                <c:pt idx="131">
                  <c:v>0.7481825115418721</c:v>
                </c:pt>
                <c:pt idx="132">
                  <c:v>0.86236961931489597</c:v>
                </c:pt>
                <c:pt idx="133">
                  <c:v>0.95375734445583449</c:v>
                </c:pt>
                <c:pt idx="134">
                  <c:v>1.0205938482767627</c:v>
                </c:pt>
                <c:pt idx="135">
                  <c:v>1.0615979218081046</c:v>
                </c:pt>
                <c:pt idx="136">
                  <c:v>1.0615979218081046</c:v>
                </c:pt>
                <c:pt idx="137">
                  <c:v>1.0615979218081046</c:v>
                </c:pt>
                <c:pt idx="138">
                  <c:v>1.0615979218081046</c:v>
                </c:pt>
                <c:pt idx="139">
                  <c:v>1.0615979218081046</c:v>
                </c:pt>
                <c:pt idx="140">
                  <c:v>1.0615979218081046</c:v>
                </c:pt>
                <c:pt idx="141">
                  <c:v>1.0615979218081046</c:v>
                </c:pt>
                <c:pt idx="142">
                  <c:v>1.0615979218081046</c:v>
                </c:pt>
                <c:pt idx="143">
                  <c:v>1.0615979218081046</c:v>
                </c:pt>
                <c:pt idx="144">
                  <c:v>1.0615979218081046</c:v>
                </c:pt>
                <c:pt idx="145">
                  <c:v>1.0615979218081046</c:v>
                </c:pt>
                <c:pt idx="146">
                  <c:v>1.0615979218081046</c:v>
                </c:pt>
                <c:pt idx="147">
                  <c:v>1.0615979218081046</c:v>
                </c:pt>
                <c:pt idx="148">
                  <c:v>1.0615979218081046</c:v>
                </c:pt>
                <c:pt idx="149">
                  <c:v>1.0615979218081046</c:v>
                </c:pt>
                <c:pt idx="150">
                  <c:v>1.0615979218081046</c:v>
                </c:pt>
                <c:pt idx="151">
                  <c:v>1.0615979218081046</c:v>
                </c:pt>
                <c:pt idx="152">
                  <c:v>1.0615979218081046</c:v>
                </c:pt>
                <c:pt idx="153">
                  <c:v>1.0615979218081046</c:v>
                </c:pt>
                <c:pt idx="154">
                  <c:v>1.0615979218081046</c:v>
                </c:pt>
                <c:pt idx="155">
                  <c:v>1.0615979218081046</c:v>
                </c:pt>
                <c:pt idx="156">
                  <c:v>1.0615979218081046</c:v>
                </c:pt>
                <c:pt idx="157">
                  <c:v>1.0615979218081046</c:v>
                </c:pt>
                <c:pt idx="158">
                  <c:v>1.0615979218081046</c:v>
                </c:pt>
                <c:pt idx="159">
                  <c:v>1.0615979218081046</c:v>
                </c:pt>
                <c:pt idx="160">
                  <c:v>1.0615979218081046</c:v>
                </c:pt>
                <c:pt idx="161">
                  <c:v>1.0615979218081046</c:v>
                </c:pt>
                <c:pt idx="162">
                  <c:v>1.0615979218081046</c:v>
                </c:pt>
                <c:pt idx="163">
                  <c:v>1.0615979218081046</c:v>
                </c:pt>
                <c:pt idx="164">
                  <c:v>1.0615979218081046</c:v>
                </c:pt>
                <c:pt idx="165">
                  <c:v>1.0615979218081046</c:v>
                </c:pt>
                <c:pt idx="166">
                  <c:v>1.0615979218081046</c:v>
                </c:pt>
                <c:pt idx="167">
                  <c:v>1.0615979218081046</c:v>
                </c:pt>
                <c:pt idx="168">
                  <c:v>1.0615979218081046</c:v>
                </c:pt>
                <c:pt idx="169">
                  <c:v>1.0615979218081046</c:v>
                </c:pt>
                <c:pt idx="170">
                  <c:v>1.0615979218081046</c:v>
                </c:pt>
                <c:pt idx="171">
                  <c:v>1.0615979218081046</c:v>
                </c:pt>
                <c:pt idx="172">
                  <c:v>1.0615979218081046</c:v>
                </c:pt>
                <c:pt idx="173">
                  <c:v>1.0615979218081046</c:v>
                </c:pt>
                <c:pt idx="174">
                  <c:v>1.0615979218081046</c:v>
                </c:pt>
                <c:pt idx="175">
                  <c:v>1.0615979218081046</c:v>
                </c:pt>
                <c:pt idx="176">
                  <c:v>1.0615979218081046</c:v>
                </c:pt>
                <c:pt idx="177">
                  <c:v>1.0615979218081046</c:v>
                </c:pt>
                <c:pt idx="178">
                  <c:v>1.0615979218081046</c:v>
                </c:pt>
                <c:pt idx="179">
                  <c:v>1.0615979218081046</c:v>
                </c:pt>
                <c:pt idx="180">
                  <c:v>1.0615979218081046</c:v>
                </c:pt>
                <c:pt idx="181">
                  <c:v>1.0615979218081046</c:v>
                </c:pt>
                <c:pt idx="182">
                  <c:v>1.0615979218081046</c:v>
                </c:pt>
                <c:pt idx="183">
                  <c:v>1.0615979218081046</c:v>
                </c:pt>
                <c:pt idx="184">
                  <c:v>1.0615979218081046</c:v>
                </c:pt>
                <c:pt idx="185">
                  <c:v>1.0615979218081046</c:v>
                </c:pt>
                <c:pt idx="186">
                  <c:v>1.0615979218081046</c:v>
                </c:pt>
                <c:pt idx="187">
                  <c:v>1.0615979218081046</c:v>
                </c:pt>
                <c:pt idx="188">
                  <c:v>1.0615979218081046</c:v>
                </c:pt>
                <c:pt idx="189">
                  <c:v>1.0615979218081046</c:v>
                </c:pt>
                <c:pt idx="190">
                  <c:v>1.0615979218081046</c:v>
                </c:pt>
                <c:pt idx="191">
                  <c:v>1.0615979218081046</c:v>
                </c:pt>
                <c:pt idx="192">
                  <c:v>1.0615979218081046</c:v>
                </c:pt>
                <c:pt idx="193">
                  <c:v>1.0615979218081046</c:v>
                </c:pt>
                <c:pt idx="194">
                  <c:v>1.0615979218081046</c:v>
                </c:pt>
                <c:pt idx="195">
                  <c:v>1.0615979218081046</c:v>
                </c:pt>
                <c:pt idx="196">
                  <c:v>1.0615979218081046</c:v>
                </c:pt>
                <c:pt idx="197">
                  <c:v>1.0615979218081046</c:v>
                </c:pt>
                <c:pt idx="198">
                  <c:v>1.0615979218081046</c:v>
                </c:pt>
                <c:pt idx="199">
                  <c:v>1.0615979218081046</c:v>
                </c:pt>
                <c:pt idx="200">
                  <c:v>1.0615979218081046</c:v>
                </c:pt>
                <c:pt idx="201">
                  <c:v>1.0615979218081046</c:v>
                </c:pt>
                <c:pt idx="202">
                  <c:v>1.0615979218081046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40C-C949-AC81-2C491B6B0FAC}"/>
            </c:ext>
          </c:extLst>
        </c:ser>
        <c:ser>
          <c:idx val="1"/>
          <c:order val="1"/>
          <c:tx>
            <c:v>Upper bound</c:v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'friction damping'!$L$1:$L$203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</c:numCache>
            </c:numRef>
          </c:xVal>
          <c:yVal>
            <c:numRef>
              <c:f>'friction damping'!$M$1:$M$203</c:f>
              <c:numCache>
                <c:formatCode>General</c:formatCode>
                <c:ptCount val="203"/>
                <c:pt idx="0">
                  <c:v>5</c:v>
                </c:pt>
                <c:pt idx="1">
                  <c:v>4.9711398413210182</c:v>
                </c:pt>
                <c:pt idx="2">
                  <c:v>4.9422796826420363</c:v>
                </c:pt>
                <c:pt idx="3">
                  <c:v>4.9134195239630536</c:v>
                </c:pt>
                <c:pt idx="4">
                  <c:v>4.8845593652840718</c:v>
                </c:pt>
                <c:pt idx="5">
                  <c:v>4.8556992066050899</c:v>
                </c:pt>
                <c:pt idx="6">
                  <c:v>4.8268390479261072</c:v>
                </c:pt>
                <c:pt idx="7">
                  <c:v>4.7979788892471253</c:v>
                </c:pt>
                <c:pt idx="8">
                  <c:v>4.7691187305681435</c:v>
                </c:pt>
                <c:pt idx="9">
                  <c:v>4.7402585718891617</c:v>
                </c:pt>
                <c:pt idx="10">
                  <c:v>4.7113984132101798</c:v>
                </c:pt>
                <c:pt idx="11">
                  <c:v>4.6825382545311971</c:v>
                </c:pt>
                <c:pt idx="12">
                  <c:v>4.6536780958522153</c:v>
                </c:pt>
                <c:pt idx="13">
                  <c:v>4.6248179371732334</c:v>
                </c:pt>
                <c:pt idx="14">
                  <c:v>4.5959577784942516</c:v>
                </c:pt>
                <c:pt idx="15">
                  <c:v>4.5670976198152688</c:v>
                </c:pt>
                <c:pt idx="16">
                  <c:v>4.538237461136287</c:v>
                </c:pt>
                <c:pt idx="17">
                  <c:v>4.5093773024573052</c:v>
                </c:pt>
                <c:pt idx="18">
                  <c:v>4.4805171437783233</c:v>
                </c:pt>
                <c:pt idx="19">
                  <c:v>4.4516569850993406</c:v>
                </c:pt>
                <c:pt idx="20">
                  <c:v>4.4227968264203588</c:v>
                </c:pt>
                <c:pt idx="21">
                  <c:v>4.3939366677413769</c:v>
                </c:pt>
                <c:pt idx="22">
                  <c:v>4.3650765090623942</c:v>
                </c:pt>
                <c:pt idx="23">
                  <c:v>4.3362163503834124</c:v>
                </c:pt>
                <c:pt idx="24">
                  <c:v>4.3073561917044305</c:v>
                </c:pt>
                <c:pt idx="25">
                  <c:v>4.2784960330254487</c:v>
                </c:pt>
                <c:pt idx="26">
                  <c:v>4.2496358743464659</c:v>
                </c:pt>
                <c:pt idx="27">
                  <c:v>4.2207757156674841</c:v>
                </c:pt>
                <c:pt idx="28">
                  <c:v>4.1919155569885023</c:v>
                </c:pt>
                <c:pt idx="29">
                  <c:v>4.1630553983095204</c:v>
                </c:pt>
                <c:pt idx="30">
                  <c:v>4.1341952396305377</c:v>
                </c:pt>
                <c:pt idx="31">
                  <c:v>4.1053350809515559</c:v>
                </c:pt>
                <c:pt idx="32">
                  <c:v>4.076474922272574</c:v>
                </c:pt>
                <c:pt idx="33">
                  <c:v>4.0476147635935913</c:v>
                </c:pt>
                <c:pt idx="34">
                  <c:v>4.0187546049146095</c:v>
                </c:pt>
                <c:pt idx="35">
                  <c:v>3.9898944462356276</c:v>
                </c:pt>
                <c:pt idx="36">
                  <c:v>3.9610342875566458</c:v>
                </c:pt>
                <c:pt idx="37">
                  <c:v>3.9321741288776635</c:v>
                </c:pt>
                <c:pt idx="38">
                  <c:v>3.9033139701986812</c:v>
                </c:pt>
                <c:pt idx="39">
                  <c:v>3.8744538115196994</c:v>
                </c:pt>
                <c:pt idx="40">
                  <c:v>3.8455936528407171</c:v>
                </c:pt>
                <c:pt idx="41">
                  <c:v>3.8167334941617348</c:v>
                </c:pt>
                <c:pt idx="42">
                  <c:v>3.787873335482753</c:v>
                </c:pt>
                <c:pt idx="43">
                  <c:v>3.7590131768037711</c:v>
                </c:pt>
                <c:pt idx="44">
                  <c:v>3.7301530181247888</c:v>
                </c:pt>
                <c:pt idx="45">
                  <c:v>3.7012928594458065</c:v>
                </c:pt>
                <c:pt idx="46">
                  <c:v>3.6724327007668247</c:v>
                </c:pt>
                <c:pt idx="47">
                  <c:v>3.6435725420878429</c:v>
                </c:pt>
                <c:pt idx="48">
                  <c:v>3.6147123834088606</c:v>
                </c:pt>
                <c:pt idx="49">
                  <c:v>3.5858522247298783</c:v>
                </c:pt>
                <c:pt idx="50">
                  <c:v>3.5569920660508965</c:v>
                </c:pt>
                <c:pt idx="51">
                  <c:v>3.5281319073719146</c:v>
                </c:pt>
                <c:pt idx="52">
                  <c:v>3.4992717486929323</c:v>
                </c:pt>
                <c:pt idx="53">
                  <c:v>3.4704115900139501</c:v>
                </c:pt>
                <c:pt idx="54">
                  <c:v>3.4415514313349682</c:v>
                </c:pt>
                <c:pt idx="55">
                  <c:v>3.4126912726559864</c:v>
                </c:pt>
                <c:pt idx="56">
                  <c:v>3.3838311139770041</c:v>
                </c:pt>
                <c:pt idx="57">
                  <c:v>3.3549709552980218</c:v>
                </c:pt>
                <c:pt idx="58">
                  <c:v>3.32611079661904</c:v>
                </c:pt>
                <c:pt idx="59">
                  <c:v>3.2972506379400577</c:v>
                </c:pt>
                <c:pt idx="60">
                  <c:v>3.2683904792610754</c:v>
                </c:pt>
                <c:pt idx="61">
                  <c:v>3.2395303205820936</c:v>
                </c:pt>
                <c:pt idx="62">
                  <c:v>3.2106701619031117</c:v>
                </c:pt>
                <c:pt idx="63">
                  <c:v>3.1818100032241294</c:v>
                </c:pt>
                <c:pt idx="64">
                  <c:v>3.1529498445451472</c:v>
                </c:pt>
                <c:pt idx="65">
                  <c:v>3.1240896858661653</c:v>
                </c:pt>
                <c:pt idx="66">
                  <c:v>3.0952295271871835</c:v>
                </c:pt>
                <c:pt idx="67">
                  <c:v>3.0663693685082007</c:v>
                </c:pt>
                <c:pt idx="68">
                  <c:v>3.0375092098292189</c:v>
                </c:pt>
                <c:pt idx="69">
                  <c:v>3.0086490511502371</c:v>
                </c:pt>
                <c:pt idx="70">
                  <c:v>2.9797888924712548</c:v>
                </c:pt>
                <c:pt idx="71">
                  <c:v>2.9509287337922729</c:v>
                </c:pt>
                <c:pt idx="72">
                  <c:v>2.9220685751132907</c:v>
                </c:pt>
                <c:pt idx="73">
                  <c:v>2.8932084164343084</c:v>
                </c:pt>
                <c:pt idx="74">
                  <c:v>2.8643482577553265</c:v>
                </c:pt>
                <c:pt idx="75">
                  <c:v>2.8354880990763442</c:v>
                </c:pt>
                <c:pt idx="76">
                  <c:v>2.8066279403973624</c:v>
                </c:pt>
                <c:pt idx="77">
                  <c:v>2.7777677817183801</c:v>
                </c:pt>
                <c:pt idx="78">
                  <c:v>2.7489076230393983</c:v>
                </c:pt>
                <c:pt idx="79">
                  <c:v>2.720047464360416</c:v>
                </c:pt>
                <c:pt idx="80">
                  <c:v>2.6911873056814342</c:v>
                </c:pt>
                <c:pt idx="81">
                  <c:v>2.6623271470024519</c:v>
                </c:pt>
                <c:pt idx="82">
                  <c:v>2.63346698832347</c:v>
                </c:pt>
                <c:pt idx="83">
                  <c:v>2.6046068296444878</c:v>
                </c:pt>
                <c:pt idx="84">
                  <c:v>2.5757466709655055</c:v>
                </c:pt>
                <c:pt idx="85">
                  <c:v>2.5468865122865236</c:v>
                </c:pt>
                <c:pt idx="86">
                  <c:v>2.5180263536075413</c:v>
                </c:pt>
                <c:pt idx="87">
                  <c:v>2.4891661949285595</c:v>
                </c:pt>
                <c:pt idx="88">
                  <c:v>2.4603060362495772</c:v>
                </c:pt>
                <c:pt idx="89">
                  <c:v>2.4314458775705954</c:v>
                </c:pt>
                <c:pt idx="90">
                  <c:v>2.4025857188916131</c:v>
                </c:pt>
                <c:pt idx="91">
                  <c:v>2.3737255602126313</c:v>
                </c:pt>
                <c:pt idx="92">
                  <c:v>2.344865401533649</c:v>
                </c:pt>
                <c:pt idx="93">
                  <c:v>2.3160052428546671</c:v>
                </c:pt>
                <c:pt idx="94">
                  <c:v>2.2871450841756849</c:v>
                </c:pt>
                <c:pt idx="95">
                  <c:v>2.2582849254967026</c:v>
                </c:pt>
                <c:pt idx="96">
                  <c:v>2.2294247668177207</c:v>
                </c:pt>
                <c:pt idx="97">
                  <c:v>2.2005646081387384</c:v>
                </c:pt>
                <c:pt idx="98">
                  <c:v>2.1717044494597566</c:v>
                </c:pt>
                <c:pt idx="99">
                  <c:v>2.1428442907807743</c:v>
                </c:pt>
                <c:pt idx="100">
                  <c:v>2.1139841321017925</c:v>
                </c:pt>
                <c:pt idx="101">
                  <c:v>2.0851239734228102</c:v>
                </c:pt>
                <c:pt idx="102">
                  <c:v>2.0562638147438284</c:v>
                </c:pt>
                <c:pt idx="103">
                  <c:v>2.0274036560648461</c:v>
                </c:pt>
                <c:pt idx="104">
                  <c:v>1.9985434973858638</c:v>
                </c:pt>
                <c:pt idx="105">
                  <c:v>1.9696833387068819</c:v>
                </c:pt>
                <c:pt idx="106">
                  <c:v>1.9408231800278997</c:v>
                </c:pt>
                <c:pt idx="107">
                  <c:v>1.9119630213489178</c:v>
                </c:pt>
                <c:pt idx="108">
                  <c:v>1.8831028626699355</c:v>
                </c:pt>
                <c:pt idx="109">
                  <c:v>1.8542427039909537</c:v>
                </c:pt>
                <c:pt idx="110">
                  <c:v>1.8253825453119714</c:v>
                </c:pt>
                <c:pt idx="111">
                  <c:v>1.7965223866329896</c:v>
                </c:pt>
                <c:pt idx="112">
                  <c:v>1.7676622279540073</c:v>
                </c:pt>
                <c:pt idx="113">
                  <c:v>1.7388020692750255</c:v>
                </c:pt>
                <c:pt idx="114">
                  <c:v>1.7099419105960432</c:v>
                </c:pt>
                <c:pt idx="115">
                  <c:v>1.6810817519170609</c:v>
                </c:pt>
                <c:pt idx="116">
                  <c:v>1.652221593238079</c:v>
                </c:pt>
                <c:pt idx="117">
                  <c:v>1.6233614345590968</c:v>
                </c:pt>
                <c:pt idx="118">
                  <c:v>1.5945012758801149</c:v>
                </c:pt>
                <c:pt idx="119">
                  <c:v>1.5656411172011326</c:v>
                </c:pt>
                <c:pt idx="120">
                  <c:v>1.5367809585221508</c:v>
                </c:pt>
                <c:pt idx="121">
                  <c:v>1.5079207998431685</c:v>
                </c:pt>
                <c:pt idx="122">
                  <c:v>1.4790606411641867</c:v>
                </c:pt>
                <c:pt idx="123">
                  <c:v>1.4502004824852044</c:v>
                </c:pt>
                <c:pt idx="124">
                  <c:v>1.4213403238062225</c:v>
                </c:pt>
                <c:pt idx="125">
                  <c:v>1.3924801651272403</c:v>
                </c:pt>
                <c:pt idx="126">
                  <c:v>1.363620006448258</c:v>
                </c:pt>
                <c:pt idx="127">
                  <c:v>1.3347598477692761</c:v>
                </c:pt>
                <c:pt idx="128">
                  <c:v>1.3058996890902939</c:v>
                </c:pt>
                <c:pt idx="129">
                  <c:v>1.277039530411312</c:v>
                </c:pt>
                <c:pt idx="130">
                  <c:v>1.2481793717323297</c:v>
                </c:pt>
                <c:pt idx="131">
                  <c:v>1.2193192130533479</c:v>
                </c:pt>
                <c:pt idx="132">
                  <c:v>1.1904590543743656</c:v>
                </c:pt>
                <c:pt idx="133">
                  <c:v>1.1615988956953838</c:v>
                </c:pt>
                <c:pt idx="134">
                  <c:v>1.1327387370164015</c:v>
                </c:pt>
                <c:pt idx="135">
                  <c:v>1.1038785783374196</c:v>
                </c:pt>
                <c:pt idx="136">
                  <c:v>1.0750184196584374</c:v>
                </c:pt>
                <c:pt idx="137">
                  <c:v>1.0461582609794551</c:v>
                </c:pt>
                <c:pt idx="138">
                  <c:v>1.0172981023004732</c:v>
                </c:pt>
                <c:pt idx="139">
                  <c:v>0.9884379436214914</c:v>
                </c:pt>
                <c:pt idx="140">
                  <c:v>0.95957778494250867</c:v>
                </c:pt>
                <c:pt idx="141">
                  <c:v>0.93071762626352683</c:v>
                </c:pt>
                <c:pt idx="142">
                  <c:v>0.90185746758454499</c:v>
                </c:pt>
                <c:pt idx="143">
                  <c:v>0.87299730890556315</c:v>
                </c:pt>
                <c:pt idx="144">
                  <c:v>0.84413715022658042</c:v>
                </c:pt>
                <c:pt idx="145">
                  <c:v>0.81527699154759858</c:v>
                </c:pt>
                <c:pt idx="146">
                  <c:v>0.78641683286861674</c:v>
                </c:pt>
                <c:pt idx="147">
                  <c:v>0.75755667418963402</c:v>
                </c:pt>
                <c:pt idx="148">
                  <c:v>0.72869651551065218</c:v>
                </c:pt>
                <c:pt idx="149">
                  <c:v>0.69983635683167034</c:v>
                </c:pt>
                <c:pt idx="150">
                  <c:v>0.6709761981526885</c:v>
                </c:pt>
                <c:pt idx="151">
                  <c:v>0.64211603947370577</c:v>
                </c:pt>
                <c:pt idx="152">
                  <c:v>0.61325588079472393</c:v>
                </c:pt>
                <c:pt idx="153">
                  <c:v>0.58439572211574209</c:v>
                </c:pt>
                <c:pt idx="154">
                  <c:v>0.55553556343676025</c:v>
                </c:pt>
                <c:pt idx="155">
                  <c:v>0.52667540475777752</c:v>
                </c:pt>
                <c:pt idx="156">
                  <c:v>0.49781524607879568</c:v>
                </c:pt>
                <c:pt idx="157">
                  <c:v>0.46895508739981384</c:v>
                </c:pt>
                <c:pt idx="158">
                  <c:v>0.44009492872083111</c:v>
                </c:pt>
                <c:pt idx="159">
                  <c:v>0.41123477004184927</c:v>
                </c:pt>
                <c:pt idx="160">
                  <c:v>0.38237461136286743</c:v>
                </c:pt>
                <c:pt idx="161">
                  <c:v>0.35351445268388559</c:v>
                </c:pt>
                <c:pt idx="162">
                  <c:v>0.32465429400490287</c:v>
                </c:pt>
                <c:pt idx="163">
                  <c:v>0.29579413532592103</c:v>
                </c:pt>
                <c:pt idx="164">
                  <c:v>0.26693397664693919</c:v>
                </c:pt>
                <c:pt idx="165">
                  <c:v>0.23807381796795735</c:v>
                </c:pt>
                <c:pt idx="166">
                  <c:v>0.20921365928897462</c:v>
                </c:pt>
                <c:pt idx="167">
                  <c:v>0.18035350060999278</c:v>
                </c:pt>
                <c:pt idx="168">
                  <c:v>0.15149334193101094</c:v>
                </c:pt>
                <c:pt idx="169">
                  <c:v>0.12263318325202821</c:v>
                </c:pt>
                <c:pt idx="170">
                  <c:v>9.3773024573046371E-2</c:v>
                </c:pt>
                <c:pt idx="171">
                  <c:v>6.4912865894064531E-2</c:v>
                </c:pt>
                <c:pt idx="172">
                  <c:v>3.6052707215082691E-2</c:v>
                </c:pt>
                <c:pt idx="173">
                  <c:v>7.192548536099963E-3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40C-C949-AC81-2C491B6B0FAC}"/>
            </c:ext>
          </c:extLst>
        </c:ser>
        <c:ser>
          <c:idx val="2"/>
          <c:order val="2"/>
          <c:tx>
            <c:v>Lower bound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'friction damping'!$O$1:$O$203</c:f>
              <c:numCache>
                <c:formatCode>General</c:formatCode>
                <c:ptCount val="203"/>
                <c:pt idx="0">
                  <c:v>0</c:v>
                </c:pt>
                <c:pt idx="1">
                  <c:v>0.04</c:v>
                </c:pt>
                <c:pt idx="2">
                  <c:v>0.08</c:v>
                </c:pt>
                <c:pt idx="3">
                  <c:v>0.12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0.24000000000000002</c:v>
                </c:pt>
                <c:pt idx="7">
                  <c:v>0.28000000000000003</c:v>
                </c:pt>
                <c:pt idx="8">
                  <c:v>0.32</c:v>
                </c:pt>
                <c:pt idx="9">
                  <c:v>0.36</c:v>
                </c:pt>
                <c:pt idx="10">
                  <c:v>0.39999999999999997</c:v>
                </c:pt>
                <c:pt idx="11">
                  <c:v>0.43999999999999995</c:v>
                </c:pt>
                <c:pt idx="12">
                  <c:v>0.47999999999999993</c:v>
                </c:pt>
                <c:pt idx="13">
                  <c:v>0.51999999999999991</c:v>
                </c:pt>
                <c:pt idx="14">
                  <c:v>0.55999999999999994</c:v>
                </c:pt>
                <c:pt idx="15">
                  <c:v>0.6</c:v>
                </c:pt>
                <c:pt idx="16">
                  <c:v>0.64</c:v>
                </c:pt>
                <c:pt idx="17">
                  <c:v>0.68</c:v>
                </c:pt>
                <c:pt idx="18">
                  <c:v>0.72000000000000008</c:v>
                </c:pt>
                <c:pt idx="19">
                  <c:v>0.76000000000000012</c:v>
                </c:pt>
                <c:pt idx="20">
                  <c:v>0.80000000000000016</c:v>
                </c:pt>
                <c:pt idx="21">
                  <c:v>0.84000000000000019</c:v>
                </c:pt>
                <c:pt idx="22">
                  <c:v>0.88000000000000023</c:v>
                </c:pt>
                <c:pt idx="23">
                  <c:v>0.92000000000000026</c:v>
                </c:pt>
                <c:pt idx="24">
                  <c:v>0.9600000000000003</c:v>
                </c:pt>
                <c:pt idx="25">
                  <c:v>1.0000000000000002</c:v>
                </c:pt>
                <c:pt idx="26">
                  <c:v>1.0400000000000003</c:v>
                </c:pt>
                <c:pt idx="27">
                  <c:v>1.0800000000000003</c:v>
                </c:pt>
                <c:pt idx="28">
                  <c:v>1.1200000000000003</c:v>
                </c:pt>
                <c:pt idx="29">
                  <c:v>1.1600000000000004</c:v>
                </c:pt>
                <c:pt idx="30">
                  <c:v>1.2000000000000004</c:v>
                </c:pt>
                <c:pt idx="31">
                  <c:v>1.2400000000000004</c:v>
                </c:pt>
                <c:pt idx="32">
                  <c:v>1.2800000000000005</c:v>
                </c:pt>
                <c:pt idx="33">
                  <c:v>1.3200000000000005</c:v>
                </c:pt>
                <c:pt idx="34">
                  <c:v>1.3600000000000005</c:v>
                </c:pt>
                <c:pt idx="35">
                  <c:v>1.4000000000000006</c:v>
                </c:pt>
                <c:pt idx="36">
                  <c:v>1.4400000000000006</c:v>
                </c:pt>
                <c:pt idx="37">
                  <c:v>1.4800000000000006</c:v>
                </c:pt>
                <c:pt idx="38">
                  <c:v>1.5200000000000007</c:v>
                </c:pt>
                <c:pt idx="39">
                  <c:v>1.5600000000000007</c:v>
                </c:pt>
                <c:pt idx="40">
                  <c:v>1.6000000000000008</c:v>
                </c:pt>
                <c:pt idx="41">
                  <c:v>1.6400000000000008</c:v>
                </c:pt>
                <c:pt idx="42">
                  <c:v>1.6800000000000008</c:v>
                </c:pt>
                <c:pt idx="43">
                  <c:v>1.7200000000000009</c:v>
                </c:pt>
                <c:pt idx="44">
                  <c:v>1.7600000000000009</c:v>
                </c:pt>
                <c:pt idx="45">
                  <c:v>1.8000000000000009</c:v>
                </c:pt>
                <c:pt idx="46">
                  <c:v>1.840000000000001</c:v>
                </c:pt>
                <c:pt idx="47">
                  <c:v>1.880000000000001</c:v>
                </c:pt>
                <c:pt idx="48">
                  <c:v>1.920000000000001</c:v>
                </c:pt>
                <c:pt idx="49">
                  <c:v>1.9600000000000011</c:v>
                </c:pt>
                <c:pt idx="50">
                  <c:v>2.0000000000000009</c:v>
                </c:pt>
                <c:pt idx="51">
                  <c:v>2.0400000000000009</c:v>
                </c:pt>
                <c:pt idx="52">
                  <c:v>2.080000000000001</c:v>
                </c:pt>
                <c:pt idx="53">
                  <c:v>2.120000000000001</c:v>
                </c:pt>
                <c:pt idx="54">
                  <c:v>2.160000000000001</c:v>
                </c:pt>
                <c:pt idx="55">
                  <c:v>2.2000000000000011</c:v>
                </c:pt>
                <c:pt idx="56">
                  <c:v>2.2400000000000011</c:v>
                </c:pt>
                <c:pt idx="57">
                  <c:v>2.2800000000000011</c:v>
                </c:pt>
                <c:pt idx="58">
                  <c:v>2.3200000000000012</c:v>
                </c:pt>
                <c:pt idx="59">
                  <c:v>2.3600000000000012</c:v>
                </c:pt>
                <c:pt idx="60">
                  <c:v>2.4000000000000012</c:v>
                </c:pt>
                <c:pt idx="61">
                  <c:v>2.4400000000000013</c:v>
                </c:pt>
                <c:pt idx="62">
                  <c:v>2.4800000000000013</c:v>
                </c:pt>
                <c:pt idx="63">
                  <c:v>2.5200000000000014</c:v>
                </c:pt>
                <c:pt idx="64">
                  <c:v>2.5600000000000014</c:v>
                </c:pt>
                <c:pt idx="65">
                  <c:v>2.6000000000000014</c:v>
                </c:pt>
                <c:pt idx="66">
                  <c:v>2.6400000000000015</c:v>
                </c:pt>
                <c:pt idx="67">
                  <c:v>2.6800000000000015</c:v>
                </c:pt>
                <c:pt idx="68">
                  <c:v>2.7200000000000015</c:v>
                </c:pt>
                <c:pt idx="69">
                  <c:v>2.7600000000000016</c:v>
                </c:pt>
                <c:pt idx="70">
                  <c:v>2.8000000000000016</c:v>
                </c:pt>
                <c:pt idx="71">
                  <c:v>2.8400000000000016</c:v>
                </c:pt>
                <c:pt idx="72">
                  <c:v>2.8800000000000017</c:v>
                </c:pt>
                <c:pt idx="73">
                  <c:v>2.9200000000000017</c:v>
                </c:pt>
                <c:pt idx="74">
                  <c:v>2.9600000000000017</c:v>
                </c:pt>
                <c:pt idx="75">
                  <c:v>3.0000000000000018</c:v>
                </c:pt>
                <c:pt idx="76">
                  <c:v>3.0400000000000018</c:v>
                </c:pt>
                <c:pt idx="77">
                  <c:v>3.0800000000000018</c:v>
                </c:pt>
                <c:pt idx="78">
                  <c:v>3.1200000000000019</c:v>
                </c:pt>
                <c:pt idx="79">
                  <c:v>3.1600000000000019</c:v>
                </c:pt>
                <c:pt idx="80">
                  <c:v>3.200000000000002</c:v>
                </c:pt>
                <c:pt idx="81">
                  <c:v>3.240000000000002</c:v>
                </c:pt>
                <c:pt idx="82">
                  <c:v>3.280000000000002</c:v>
                </c:pt>
                <c:pt idx="83">
                  <c:v>3.3200000000000021</c:v>
                </c:pt>
                <c:pt idx="84">
                  <c:v>3.3600000000000021</c:v>
                </c:pt>
                <c:pt idx="85">
                  <c:v>3.4000000000000021</c:v>
                </c:pt>
                <c:pt idx="86">
                  <c:v>3.4400000000000022</c:v>
                </c:pt>
                <c:pt idx="87">
                  <c:v>3.4800000000000022</c:v>
                </c:pt>
                <c:pt idx="88">
                  <c:v>3.5200000000000022</c:v>
                </c:pt>
                <c:pt idx="89">
                  <c:v>3.5600000000000023</c:v>
                </c:pt>
                <c:pt idx="90">
                  <c:v>3.6000000000000023</c:v>
                </c:pt>
                <c:pt idx="91">
                  <c:v>3.6400000000000023</c:v>
                </c:pt>
                <c:pt idx="92">
                  <c:v>3.6800000000000024</c:v>
                </c:pt>
                <c:pt idx="93">
                  <c:v>3.7200000000000024</c:v>
                </c:pt>
                <c:pt idx="94">
                  <c:v>3.7600000000000025</c:v>
                </c:pt>
                <c:pt idx="95">
                  <c:v>3.8000000000000025</c:v>
                </c:pt>
                <c:pt idx="96">
                  <c:v>3.8400000000000025</c:v>
                </c:pt>
                <c:pt idx="97">
                  <c:v>3.8800000000000026</c:v>
                </c:pt>
                <c:pt idx="98">
                  <c:v>3.9200000000000026</c:v>
                </c:pt>
                <c:pt idx="99">
                  <c:v>3.9600000000000026</c:v>
                </c:pt>
                <c:pt idx="100">
                  <c:v>4.0000000000000027</c:v>
                </c:pt>
                <c:pt idx="101">
                  <c:v>4.0400000000000027</c:v>
                </c:pt>
                <c:pt idx="102">
                  <c:v>4.0800000000000027</c:v>
                </c:pt>
                <c:pt idx="103">
                  <c:v>4.1200000000000028</c:v>
                </c:pt>
                <c:pt idx="104">
                  <c:v>4.1600000000000028</c:v>
                </c:pt>
                <c:pt idx="105">
                  <c:v>4.2000000000000028</c:v>
                </c:pt>
                <c:pt idx="106">
                  <c:v>4.2400000000000029</c:v>
                </c:pt>
                <c:pt idx="107">
                  <c:v>4.2800000000000029</c:v>
                </c:pt>
                <c:pt idx="108">
                  <c:v>4.3200000000000029</c:v>
                </c:pt>
                <c:pt idx="109">
                  <c:v>4.360000000000003</c:v>
                </c:pt>
                <c:pt idx="110">
                  <c:v>4.400000000000003</c:v>
                </c:pt>
                <c:pt idx="111">
                  <c:v>4.4400000000000031</c:v>
                </c:pt>
                <c:pt idx="112">
                  <c:v>4.4800000000000031</c:v>
                </c:pt>
                <c:pt idx="113">
                  <c:v>4.5200000000000031</c:v>
                </c:pt>
                <c:pt idx="114">
                  <c:v>4.5600000000000032</c:v>
                </c:pt>
                <c:pt idx="115">
                  <c:v>4.6000000000000032</c:v>
                </c:pt>
                <c:pt idx="116">
                  <c:v>4.6400000000000032</c:v>
                </c:pt>
                <c:pt idx="117">
                  <c:v>4.6800000000000033</c:v>
                </c:pt>
                <c:pt idx="118">
                  <c:v>4.7200000000000033</c:v>
                </c:pt>
                <c:pt idx="119">
                  <c:v>4.7600000000000033</c:v>
                </c:pt>
                <c:pt idx="120">
                  <c:v>4.8000000000000034</c:v>
                </c:pt>
                <c:pt idx="121">
                  <c:v>4.8400000000000034</c:v>
                </c:pt>
                <c:pt idx="122">
                  <c:v>4.8800000000000034</c:v>
                </c:pt>
                <c:pt idx="123">
                  <c:v>4.9200000000000035</c:v>
                </c:pt>
                <c:pt idx="124">
                  <c:v>4.9600000000000035</c:v>
                </c:pt>
                <c:pt idx="125">
                  <c:v>5.0000000000000036</c:v>
                </c:pt>
                <c:pt idx="126">
                  <c:v>5.0400000000000036</c:v>
                </c:pt>
                <c:pt idx="127">
                  <c:v>5.0800000000000036</c:v>
                </c:pt>
                <c:pt idx="128">
                  <c:v>5.1200000000000037</c:v>
                </c:pt>
                <c:pt idx="129">
                  <c:v>5.1600000000000037</c:v>
                </c:pt>
                <c:pt idx="130">
                  <c:v>5.2000000000000037</c:v>
                </c:pt>
                <c:pt idx="131">
                  <c:v>5.2400000000000038</c:v>
                </c:pt>
                <c:pt idx="132">
                  <c:v>5.2800000000000038</c:v>
                </c:pt>
                <c:pt idx="133">
                  <c:v>5.3200000000000038</c:v>
                </c:pt>
                <c:pt idx="134">
                  <c:v>5.3600000000000039</c:v>
                </c:pt>
                <c:pt idx="135">
                  <c:v>5.4000000000000039</c:v>
                </c:pt>
                <c:pt idx="136">
                  <c:v>5.4400000000000039</c:v>
                </c:pt>
                <c:pt idx="137">
                  <c:v>5.480000000000004</c:v>
                </c:pt>
                <c:pt idx="138">
                  <c:v>5.520000000000004</c:v>
                </c:pt>
                <c:pt idx="139">
                  <c:v>5.5600000000000041</c:v>
                </c:pt>
                <c:pt idx="140">
                  <c:v>5.6000000000000041</c:v>
                </c:pt>
                <c:pt idx="141">
                  <c:v>5.6400000000000041</c:v>
                </c:pt>
                <c:pt idx="142">
                  <c:v>5.6800000000000042</c:v>
                </c:pt>
                <c:pt idx="143">
                  <c:v>5.7200000000000042</c:v>
                </c:pt>
                <c:pt idx="144">
                  <c:v>5.7600000000000042</c:v>
                </c:pt>
                <c:pt idx="145">
                  <c:v>5.8000000000000043</c:v>
                </c:pt>
                <c:pt idx="146">
                  <c:v>5.8400000000000043</c:v>
                </c:pt>
                <c:pt idx="147">
                  <c:v>5.8800000000000043</c:v>
                </c:pt>
                <c:pt idx="148">
                  <c:v>5.9200000000000044</c:v>
                </c:pt>
                <c:pt idx="149">
                  <c:v>5.9600000000000044</c:v>
                </c:pt>
                <c:pt idx="150">
                  <c:v>6.0000000000000044</c:v>
                </c:pt>
                <c:pt idx="151">
                  <c:v>6.0400000000000045</c:v>
                </c:pt>
                <c:pt idx="152">
                  <c:v>6.0800000000000045</c:v>
                </c:pt>
                <c:pt idx="153">
                  <c:v>6.1200000000000045</c:v>
                </c:pt>
                <c:pt idx="154">
                  <c:v>6.1600000000000046</c:v>
                </c:pt>
                <c:pt idx="155">
                  <c:v>6.2000000000000046</c:v>
                </c:pt>
                <c:pt idx="156">
                  <c:v>6.2400000000000047</c:v>
                </c:pt>
                <c:pt idx="157">
                  <c:v>6.2800000000000047</c:v>
                </c:pt>
                <c:pt idx="158">
                  <c:v>6.3200000000000047</c:v>
                </c:pt>
                <c:pt idx="159">
                  <c:v>6.3600000000000048</c:v>
                </c:pt>
                <c:pt idx="160">
                  <c:v>6.4000000000000048</c:v>
                </c:pt>
                <c:pt idx="161">
                  <c:v>6.4400000000000048</c:v>
                </c:pt>
                <c:pt idx="162">
                  <c:v>6.4800000000000049</c:v>
                </c:pt>
                <c:pt idx="163">
                  <c:v>6.5200000000000049</c:v>
                </c:pt>
                <c:pt idx="164">
                  <c:v>6.5600000000000049</c:v>
                </c:pt>
                <c:pt idx="165">
                  <c:v>6.600000000000005</c:v>
                </c:pt>
                <c:pt idx="166">
                  <c:v>6.640000000000005</c:v>
                </c:pt>
                <c:pt idx="167">
                  <c:v>6.680000000000005</c:v>
                </c:pt>
                <c:pt idx="168">
                  <c:v>6.7200000000000051</c:v>
                </c:pt>
                <c:pt idx="169">
                  <c:v>6.7600000000000051</c:v>
                </c:pt>
                <c:pt idx="170">
                  <c:v>6.8000000000000052</c:v>
                </c:pt>
                <c:pt idx="171">
                  <c:v>6.8400000000000052</c:v>
                </c:pt>
                <c:pt idx="172">
                  <c:v>6.8800000000000052</c:v>
                </c:pt>
                <c:pt idx="173">
                  <c:v>6.9200000000000053</c:v>
                </c:pt>
              </c:numCache>
            </c:numRef>
          </c:xVal>
          <c:yVal>
            <c:numRef>
              <c:f>'friction damping'!$P$1:$P$203</c:f>
              <c:numCache>
                <c:formatCode>General</c:formatCode>
                <c:ptCount val="203"/>
                <c:pt idx="0">
                  <c:v>-5</c:v>
                </c:pt>
                <c:pt idx="1">
                  <c:v>-4.9711398413210182</c:v>
                </c:pt>
                <c:pt idx="2">
                  <c:v>-4.9422796826420363</c:v>
                </c:pt>
                <c:pt idx="3">
                  <c:v>-4.9134195239630536</c:v>
                </c:pt>
                <c:pt idx="4">
                  <c:v>-4.8845593652840718</c:v>
                </c:pt>
                <c:pt idx="5">
                  <c:v>-4.8556992066050899</c:v>
                </c:pt>
                <c:pt idx="6">
                  <c:v>-4.8268390479261072</c:v>
                </c:pt>
                <c:pt idx="7">
                  <c:v>-4.7979788892471253</c:v>
                </c:pt>
                <c:pt idx="8">
                  <c:v>-4.7691187305681435</c:v>
                </c:pt>
                <c:pt idx="9">
                  <c:v>-4.7402585718891617</c:v>
                </c:pt>
                <c:pt idx="10">
                  <c:v>-4.7113984132101798</c:v>
                </c:pt>
                <c:pt idx="11">
                  <c:v>-4.6825382545311971</c:v>
                </c:pt>
                <c:pt idx="12">
                  <c:v>-4.6536780958522153</c:v>
                </c:pt>
                <c:pt idx="13">
                  <c:v>-4.6248179371732334</c:v>
                </c:pt>
                <c:pt idx="14">
                  <c:v>-4.5959577784942516</c:v>
                </c:pt>
                <c:pt idx="15">
                  <c:v>-4.5670976198152688</c:v>
                </c:pt>
                <c:pt idx="16">
                  <c:v>-4.538237461136287</c:v>
                </c:pt>
                <c:pt idx="17">
                  <c:v>-4.5093773024573052</c:v>
                </c:pt>
                <c:pt idx="18">
                  <c:v>-4.4805171437783233</c:v>
                </c:pt>
                <c:pt idx="19">
                  <c:v>-4.4516569850993406</c:v>
                </c:pt>
                <c:pt idx="20">
                  <c:v>-4.4227968264203588</c:v>
                </c:pt>
                <c:pt idx="21">
                  <c:v>-4.3939366677413769</c:v>
                </c:pt>
                <c:pt idx="22">
                  <c:v>-4.3650765090623942</c:v>
                </c:pt>
                <c:pt idx="23">
                  <c:v>-4.3362163503834124</c:v>
                </c:pt>
                <c:pt idx="24">
                  <c:v>-4.3073561917044305</c:v>
                </c:pt>
                <c:pt idx="25">
                  <c:v>-4.2784960330254487</c:v>
                </c:pt>
                <c:pt idx="26">
                  <c:v>-4.2496358743464659</c:v>
                </c:pt>
                <c:pt idx="27">
                  <c:v>-4.2207757156674841</c:v>
                </c:pt>
                <c:pt idx="28">
                  <c:v>-4.1919155569885023</c:v>
                </c:pt>
                <c:pt idx="29">
                  <c:v>-4.1630553983095204</c:v>
                </c:pt>
                <c:pt idx="30">
                  <c:v>-4.1341952396305377</c:v>
                </c:pt>
                <c:pt idx="31">
                  <c:v>-4.1053350809515559</c:v>
                </c:pt>
                <c:pt idx="32">
                  <c:v>-4.076474922272574</c:v>
                </c:pt>
                <c:pt idx="33">
                  <c:v>-4.0476147635935913</c:v>
                </c:pt>
                <c:pt idx="34">
                  <c:v>-4.0187546049146095</c:v>
                </c:pt>
                <c:pt idx="35">
                  <c:v>-3.9898944462356276</c:v>
                </c:pt>
                <c:pt idx="36">
                  <c:v>-3.9610342875566458</c:v>
                </c:pt>
                <c:pt idx="37">
                  <c:v>-3.9321741288776635</c:v>
                </c:pt>
                <c:pt idx="38">
                  <c:v>-3.9033139701986812</c:v>
                </c:pt>
                <c:pt idx="39">
                  <c:v>-3.8744538115196994</c:v>
                </c:pt>
                <c:pt idx="40">
                  <c:v>-3.8455936528407171</c:v>
                </c:pt>
                <c:pt idx="41">
                  <c:v>-3.8167334941617348</c:v>
                </c:pt>
                <c:pt idx="42">
                  <c:v>-3.787873335482753</c:v>
                </c:pt>
                <c:pt idx="43">
                  <c:v>-3.7590131768037711</c:v>
                </c:pt>
                <c:pt idx="44">
                  <c:v>-3.7301530181247888</c:v>
                </c:pt>
                <c:pt idx="45">
                  <c:v>-3.7012928594458065</c:v>
                </c:pt>
                <c:pt idx="46">
                  <c:v>-3.6724327007668247</c:v>
                </c:pt>
                <c:pt idx="47">
                  <c:v>-3.6435725420878429</c:v>
                </c:pt>
                <c:pt idx="48">
                  <c:v>-3.6147123834088606</c:v>
                </c:pt>
                <c:pt idx="49">
                  <c:v>-3.5858522247298783</c:v>
                </c:pt>
                <c:pt idx="50">
                  <c:v>-3.5569920660508965</c:v>
                </c:pt>
                <c:pt idx="51">
                  <c:v>-3.5281319073719146</c:v>
                </c:pt>
                <c:pt idx="52">
                  <c:v>-3.4992717486929323</c:v>
                </c:pt>
                <c:pt idx="53">
                  <c:v>-3.4704115900139501</c:v>
                </c:pt>
                <c:pt idx="54">
                  <c:v>-3.4415514313349682</c:v>
                </c:pt>
                <c:pt idx="55">
                  <c:v>-3.4126912726559864</c:v>
                </c:pt>
                <c:pt idx="56">
                  <c:v>-3.3838311139770041</c:v>
                </c:pt>
                <c:pt idx="57">
                  <c:v>-3.3549709552980218</c:v>
                </c:pt>
                <c:pt idx="58">
                  <c:v>-3.32611079661904</c:v>
                </c:pt>
                <c:pt idx="59">
                  <c:v>-3.2972506379400577</c:v>
                </c:pt>
                <c:pt idx="60">
                  <c:v>-3.2683904792610754</c:v>
                </c:pt>
                <c:pt idx="61">
                  <c:v>-3.2395303205820936</c:v>
                </c:pt>
                <c:pt idx="62">
                  <c:v>-3.2106701619031117</c:v>
                </c:pt>
                <c:pt idx="63">
                  <c:v>-3.1818100032241294</c:v>
                </c:pt>
                <c:pt idx="64">
                  <c:v>-3.1529498445451472</c:v>
                </c:pt>
                <c:pt idx="65">
                  <c:v>-3.1240896858661653</c:v>
                </c:pt>
                <c:pt idx="66">
                  <c:v>-3.0952295271871835</c:v>
                </c:pt>
                <c:pt idx="67">
                  <c:v>-3.0663693685082007</c:v>
                </c:pt>
                <c:pt idx="68">
                  <c:v>-3.0375092098292189</c:v>
                </c:pt>
                <c:pt idx="69">
                  <c:v>-3.0086490511502371</c:v>
                </c:pt>
                <c:pt idx="70">
                  <c:v>-2.9797888924712548</c:v>
                </c:pt>
                <c:pt idx="71">
                  <c:v>-2.9509287337922729</c:v>
                </c:pt>
                <c:pt idx="72">
                  <c:v>-2.9220685751132907</c:v>
                </c:pt>
                <c:pt idx="73">
                  <c:v>-2.8932084164343084</c:v>
                </c:pt>
                <c:pt idx="74">
                  <c:v>-2.8643482577553265</c:v>
                </c:pt>
                <c:pt idx="75">
                  <c:v>-2.8354880990763442</c:v>
                </c:pt>
                <c:pt idx="76">
                  <c:v>-2.8066279403973624</c:v>
                </c:pt>
                <c:pt idx="77">
                  <c:v>-2.7777677817183801</c:v>
                </c:pt>
                <c:pt idx="78">
                  <c:v>-2.7489076230393983</c:v>
                </c:pt>
                <c:pt idx="79">
                  <c:v>-2.720047464360416</c:v>
                </c:pt>
                <c:pt idx="80">
                  <c:v>-2.6911873056814342</c:v>
                </c:pt>
                <c:pt idx="81">
                  <c:v>-2.6623271470024519</c:v>
                </c:pt>
                <c:pt idx="82">
                  <c:v>-2.63346698832347</c:v>
                </c:pt>
                <c:pt idx="83">
                  <c:v>-2.6046068296444878</c:v>
                </c:pt>
                <c:pt idx="84">
                  <c:v>-2.5757466709655055</c:v>
                </c:pt>
                <c:pt idx="85">
                  <c:v>-2.5468865122865236</c:v>
                </c:pt>
                <c:pt idx="86">
                  <c:v>-2.5180263536075413</c:v>
                </c:pt>
                <c:pt idx="87">
                  <c:v>-2.4891661949285595</c:v>
                </c:pt>
                <c:pt idx="88">
                  <c:v>-2.4603060362495772</c:v>
                </c:pt>
                <c:pt idx="89">
                  <c:v>-2.4314458775705954</c:v>
                </c:pt>
                <c:pt idx="90">
                  <c:v>-2.4025857188916131</c:v>
                </c:pt>
                <c:pt idx="91">
                  <c:v>-2.3737255602126313</c:v>
                </c:pt>
                <c:pt idx="92">
                  <c:v>-2.344865401533649</c:v>
                </c:pt>
                <c:pt idx="93">
                  <c:v>-2.3160052428546671</c:v>
                </c:pt>
                <c:pt idx="94">
                  <c:v>-2.2871450841756849</c:v>
                </c:pt>
                <c:pt idx="95">
                  <c:v>-2.2582849254967026</c:v>
                </c:pt>
                <c:pt idx="96">
                  <c:v>-2.2294247668177207</c:v>
                </c:pt>
                <c:pt idx="97">
                  <c:v>-2.2005646081387384</c:v>
                </c:pt>
                <c:pt idx="98">
                  <c:v>-2.1717044494597566</c:v>
                </c:pt>
                <c:pt idx="99">
                  <c:v>-2.1428442907807743</c:v>
                </c:pt>
                <c:pt idx="100">
                  <c:v>-2.1139841321017925</c:v>
                </c:pt>
                <c:pt idx="101">
                  <c:v>-2.0851239734228102</c:v>
                </c:pt>
                <c:pt idx="102">
                  <c:v>-2.0562638147438284</c:v>
                </c:pt>
                <c:pt idx="103">
                  <c:v>-2.0274036560648461</c:v>
                </c:pt>
                <c:pt idx="104">
                  <c:v>-1.9985434973858638</c:v>
                </c:pt>
                <c:pt idx="105">
                  <c:v>-1.9696833387068819</c:v>
                </c:pt>
                <c:pt idx="106">
                  <c:v>-1.9408231800278997</c:v>
                </c:pt>
                <c:pt idx="107">
                  <c:v>-1.9119630213489178</c:v>
                </c:pt>
                <c:pt idx="108">
                  <c:v>-1.8831028626699355</c:v>
                </c:pt>
                <c:pt idx="109">
                  <c:v>-1.8542427039909537</c:v>
                </c:pt>
                <c:pt idx="110">
                  <c:v>-1.8253825453119714</c:v>
                </c:pt>
                <c:pt idx="111">
                  <c:v>-1.7965223866329896</c:v>
                </c:pt>
                <c:pt idx="112">
                  <c:v>-1.7676622279540073</c:v>
                </c:pt>
                <c:pt idx="113">
                  <c:v>-1.7388020692750255</c:v>
                </c:pt>
                <c:pt idx="114">
                  <c:v>-1.7099419105960432</c:v>
                </c:pt>
                <c:pt idx="115">
                  <c:v>-1.6810817519170609</c:v>
                </c:pt>
                <c:pt idx="116">
                  <c:v>-1.652221593238079</c:v>
                </c:pt>
                <c:pt idx="117">
                  <c:v>-1.6233614345590968</c:v>
                </c:pt>
                <c:pt idx="118">
                  <c:v>-1.5945012758801149</c:v>
                </c:pt>
                <c:pt idx="119">
                  <c:v>-1.5656411172011326</c:v>
                </c:pt>
                <c:pt idx="120">
                  <c:v>-1.5367809585221508</c:v>
                </c:pt>
                <c:pt idx="121">
                  <c:v>-1.5079207998431685</c:v>
                </c:pt>
                <c:pt idx="122">
                  <c:v>-1.4790606411641867</c:v>
                </c:pt>
                <c:pt idx="123">
                  <c:v>-1.4502004824852044</c:v>
                </c:pt>
                <c:pt idx="124">
                  <c:v>-1.4213403238062225</c:v>
                </c:pt>
                <c:pt idx="125">
                  <c:v>-1.3924801651272403</c:v>
                </c:pt>
                <c:pt idx="126">
                  <c:v>-1.363620006448258</c:v>
                </c:pt>
                <c:pt idx="127">
                  <c:v>-1.3347598477692761</c:v>
                </c:pt>
                <c:pt idx="128">
                  <c:v>-1.3058996890902939</c:v>
                </c:pt>
                <c:pt idx="129">
                  <c:v>-1.277039530411312</c:v>
                </c:pt>
                <c:pt idx="130">
                  <c:v>-1.2481793717323297</c:v>
                </c:pt>
                <c:pt idx="131">
                  <c:v>-1.2193192130533479</c:v>
                </c:pt>
                <c:pt idx="132">
                  <c:v>-1.1904590543743656</c:v>
                </c:pt>
                <c:pt idx="133">
                  <c:v>-1.1615988956953838</c:v>
                </c:pt>
                <c:pt idx="134">
                  <c:v>-1.1327387370164015</c:v>
                </c:pt>
                <c:pt idx="135">
                  <c:v>-1.1038785783374196</c:v>
                </c:pt>
                <c:pt idx="136">
                  <c:v>-1.0750184196584374</c:v>
                </c:pt>
                <c:pt idx="137">
                  <c:v>-1.0461582609794551</c:v>
                </c:pt>
                <c:pt idx="138">
                  <c:v>-1.0172981023004732</c:v>
                </c:pt>
                <c:pt idx="139">
                  <c:v>-0.9884379436214914</c:v>
                </c:pt>
                <c:pt idx="140">
                  <c:v>-0.95957778494250867</c:v>
                </c:pt>
                <c:pt idx="141">
                  <c:v>-0.93071762626352683</c:v>
                </c:pt>
                <c:pt idx="142">
                  <c:v>-0.90185746758454499</c:v>
                </c:pt>
                <c:pt idx="143">
                  <c:v>-0.87299730890556315</c:v>
                </c:pt>
                <c:pt idx="144">
                  <c:v>-0.84413715022658042</c:v>
                </c:pt>
                <c:pt idx="145">
                  <c:v>-0.81527699154759858</c:v>
                </c:pt>
                <c:pt idx="146">
                  <c:v>-0.78641683286861674</c:v>
                </c:pt>
                <c:pt idx="147">
                  <c:v>-0.75755667418963402</c:v>
                </c:pt>
                <c:pt idx="148">
                  <c:v>-0.72869651551065218</c:v>
                </c:pt>
                <c:pt idx="149">
                  <c:v>-0.69983635683167034</c:v>
                </c:pt>
                <c:pt idx="150">
                  <c:v>-0.6709761981526885</c:v>
                </c:pt>
                <c:pt idx="151">
                  <c:v>-0.64211603947370577</c:v>
                </c:pt>
                <c:pt idx="152">
                  <c:v>-0.61325588079472393</c:v>
                </c:pt>
                <c:pt idx="153">
                  <c:v>-0.58439572211574209</c:v>
                </c:pt>
                <c:pt idx="154">
                  <c:v>-0.55553556343676025</c:v>
                </c:pt>
                <c:pt idx="155">
                  <c:v>-0.52667540475777752</c:v>
                </c:pt>
                <c:pt idx="156">
                  <c:v>-0.49781524607879568</c:v>
                </c:pt>
                <c:pt idx="157">
                  <c:v>-0.46895508739981384</c:v>
                </c:pt>
                <c:pt idx="158">
                  <c:v>-0.44009492872083111</c:v>
                </c:pt>
                <c:pt idx="159">
                  <c:v>-0.41123477004184927</c:v>
                </c:pt>
                <c:pt idx="160">
                  <c:v>-0.38237461136286743</c:v>
                </c:pt>
                <c:pt idx="161">
                  <c:v>-0.35351445268388559</c:v>
                </c:pt>
                <c:pt idx="162">
                  <c:v>-0.32465429400490287</c:v>
                </c:pt>
                <c:pt idx="163">
                  <c:v>-0.29579413532592103</c:v>
                </c:pt>
                <c:pt idx="164">
                  <c:v>-0.26693397664693919</c:v>
                </c:pt>
                <c:pt idx="165">
                  <c:v>-0.23807381796795735</c:v>
                </c:pt>
                <c:pt idx="166">
                  <c:v>-0.20921365928897462</c:v>
                </c:pt>
                <c:pt idx="167">
                  <c:v>-0.18035350060999278</c:v>
                </c:pt>
                <c:pt idx="168">
                  <c:v>-0.15149334193101094</c:v>
                </c:pt>
                <c:pt idx="169">
                  <c:v>-0.12263318325202821</c:v>
                </c:pt>
                <c:pt idx="170">
                  <c:v>-9.3773024573046371E-2</c:v>
                </c:pt>
                <c:pt idx="171">
                  <c:v>-6.4912865894064531E-2</c:v>
                </c:pt>
                <c:pt idx="172">
                  <c:v>-3.6052707215082691E-2</c:v>
                </c:pt>
                <c:pt idx="173">
                  <c:v>-7.192548536099963E-3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40C-C949-AC81-2C491B6B0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018447"/>
        <c:axId val="1810021167"/>
      </c:scatterChart>
      <c:valAx>
        <c:axId val="1810018447"/>
        <c:scaling>
          <c:orientation val="minMax"/>
          <c:max val="8.1"/>
          <c:min val="-0.700000000000000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21167"/>
        <c:crosses val="autoZero"/>
        <c:crossBetween val="midCat"/>
      </c:valAx>
      <c:valAx>
        <c:axId val="18100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018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0.31829</cdr:x>
      <cdr:y>0.10081</cdr:y>
    </cdr:from>
    <cdr:to>
      <cdr:x>0.39329</cdr:x>
      <cdr:y>0.23415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14FF0C-EC50-914B-A807-00F65F06935A}"/>
            </a:ext>
          </a:extLst>
        </cdr:cNvPr>
        <cdr:cNvSpPr txBox="1"/>
      </cdr:nvSpPr>
      <cdr:spPr>
        <a:xfrm xmlns:a="http://schemas.openxmlformats.org/drawingml/2006/main">
          <a:off x="3880624" y="69137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08D4C-F04A-444A-9B90-CEB7C3F6773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BB93-C10B-104D-AE45-A1A9683C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22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0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8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3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30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3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8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41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3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3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9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5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96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7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78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51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9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16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4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3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5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6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BB93-C10B-104D-AE45-A1A9683C67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3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9346-3855-6E4C-9061-A951D6E90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A94AB-7433-6D48-83C8-2109996D5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F61A9-E952-2D44-946F-B13490BE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29AD3-8C30-0A4D-9E1B-D7FC46CE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7D5A9-6C4C-424E-9F13-836487E5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5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5B55-2BE7-584F-803A-E3B82D78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CB003-B893-714F-89E8-91A5592EF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28970-7C8F-B942-9794-DD05F3E2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5334D-8C1F-4F42-A1F0-0298F1A2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4A1B-15AF-3649-A123-A72DC1FB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BEDBA-9280-0142-B1F1-5153F29D2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0405E-8BCA-9C42-9E3D-DD1C9CAC2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432CB-FE98-A24B-B2C0-561141B6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88E38-1A9E-AE48-9B13-D404F07A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541FA-225F-ED4A-B772-5AC6245C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3AD0-331E-3E46-B2FA-937FDD3A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D9EE7-BA89-A045-A57D-632D63BA8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7E4A-7BF2-3149-936E-8654D27D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6775B-6E37-FB47-B027-2BAEA72F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15DE3-9423-C24E-967C-B3014862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3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1054-F948-9342-89BF-F3F6DCCB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2D8-5CAB-214F-A073-E0C025D8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9A0C-15EC-C14E-B55E-4BD199D5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7FE2-D975-1B46-9D94-0BAD429B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ABE82-9C9A-5849-9F36-F869D127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7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501D-E79C-304F-8DD8-E678A4CE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7CF7-15D1-1841-943A-AA3BC9CEB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ECBA9-50DB-5443-8A2F-68782605F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F77BE-BF44-D641-ACEB-66D62731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5E46A-DAA0-0F4F-9761-4F882862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2C97-A62F-0948-9E66-A902AEBB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5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47AB-243B-D543-B25E-1953F351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DF039-CB8F-584E-BB80-4EBB01854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ABCB4-E85A-9249-9DF3-041046915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B4706-DBF1-1141-8BF3-8AA1DCE15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096A6-26CD-B549-A0A2-DD02961EB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8754F-A25D-9547-A92A-2DFA9B00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806B4-7552-A342-86F7-83853008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6E15A-1DC1-4940-95AA-B5C63B7A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3DFA-16AD-2041-9AB7-88D88AA8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41B93-EFA0-154B-BA81-57F6F06A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350CF-095B-D042-88EB-D639384A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7B65-CCBA-8F4D-85D4-295E7223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7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93A89-7A24-9A46-BB9B-FF330311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C114A-CB17-4841-96F0-23E305D3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A0B83-A453-D34D-975C-369ADA56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0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B208-DFEE-4243-BB30-1A049309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6D3FA-B201-0B48-81F7-167E6EE5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F19A3-586D-F443-B4BB-D685A148E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C5B86-623B-1D40-81C2-4AB8281C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0E614-8C90-BE48-B349-D151A4C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2995F-0C73-314D-A9FE-8E190C1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E7F7-CE3D-A34F-AA99-76F7A94E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046163-B592-904B-A21E-9A15356DD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4E3AC-97E6-734C-824E-98E39C152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50AE6-0817-A942-9672-31D047E1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A4E19-9C8F-B944-A78C-437B94A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F3963-58A4-4446-B053-7282317C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0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F9F3C-1962-5548-9C0D-C8F27921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0297-A27E-6A4D-9197-1B60DF712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6EECA-5915-7040-B573-857AC3F1E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C3BB1-637C-FD4C-9C66-4D2FEE689D0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E63A9-DC99-6C4C-8A80-A6E9D6B1C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B9D8-ED9F-4F4A-A279-5ADEAF239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C8A20-6E1B-9F4F-B005-B6F2AD29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0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chart" Target="../charts/chart8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B95E-362B-5E4C-811B-5926C88E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A7E1-9CF4-8E49-AB42-F1616AC2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8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25C8-2B63-DC40-BDD1-47330DB63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0" t="9439" r="19003" b="24944"/>
          <a:stretch/>
        </p:blipFill>
        <p:spPr>
          <a:xfrm rot="337761" flipH="1">
            <a:off x="3075397" y="1178959"/>
            <a:ext cx="6041205" cy="45000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6B41B8-5AE0-E047-A452-FB73011CC9FA}"/>
              </a:ext>
            </a:extLst>
          </p:cNvPr>
          <p:cNvGrpSpPr/>
          <p:nvPr/>
        </p:nvGrpSpPr>
        <p:grpSpPr>
          <a:xfrm>
            <a:off x="4813044" y="1973008"/>
            <a:ext cx="3528000" cy="3528000"/>
            <a:chOff x="4814356" y="1905061"/>
            <a:chExt cx="3528000" cy="352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041B03-C530-9A4F-8678-35BFCD35CE71}"/>
                </a:ext>
              </a:extLst>
            </p:cNvPr>
            <p:cNvSpPr txBox="1"/>
            <p:nvPr/>
          </p:nvSpPr>
          <p:spPr>
            <a:xfrm>
              <a:off x="6793163" y="2955362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" panose="02040503050406030204" pitchFamily="18" charset="0"/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3C72E0-A939-A848-85BD-C823D6B7CA81}"/>
                </a:ext>
              </a:extLst>
            </p:cNvPr>
            <p:cNvSpPr txBox="1"/>
            <p:nvPr/>
          </p:nvSpPr>
          <p:spPr>
            <a:xfrm>
              <a:off x="6036913" y="4162201"/>
              <a:ext cx="1082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0.15 </a:t>
              </a:r>
              <a:r>
                <a:rPr lang="en-US" sz="2400" i="1" dirty="0">
                  <a:latin typeface="Cambria" panose="02040503050406030204" pitchFamily="18" charset="0"/>
                </a:rPr>
                <a:t>m</a:t>
              </a:r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0DA400AD-2496-5D48-9AEB-2711CD794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87377" y="3417028"/>
              <a:ext cx="1405785" cy="15606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6FDDC60-3A4A-DB47-BFEC-92AB0DB9E591}"/>
                </a:ext>
              </a:extLst>
            </p:cNvPr>
            <p:cNvSpPr>
              <a:spLocks noChangeAspect="1"/>
            </p:cNvSpPr>
            <p:nvPr/>
          </p:nvSpPr>
          <p:spPr>
            <a:xfrm rot="12705986">
              <a:off x="4814356" y="1905061"/>
              <a:ext cx="3528000" cy="3528000"/>
            </a:xfrm>
            <a:prstGeom prst="arc">
              <a:avLst>
                <a:gd name="adj1" fmla="val 16200000"/>
                <a:gd name="adj2" fmla="val 1743726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2AAE218-0724-8B44-B0D1-85EE848FEAE6}"/>
              </a:ext>
            </a:extLst>
          </p:cNvPr>
          <p:cNvSpPr txBox="1"/>
          <p:nvPr/>
        </p:nvSpPr>
        <p:spPr>
          <a:xfrm>
            <a:off x="2644102" y="4061564"/>
            <a:ext cx="108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0.05 </a:t>
            </a:r>
            <a:r>
              <a:rPr lang="en-US" sz="2400" i="1" dirty="0">
                <a:latin typeface="Cambria" panose="02040503050406030204" pitchFamily="18" charset="0"/>
              </a:rPr>
              <a:t>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A0557BF-3005-6041-8573-A9A50E2B5777}"/>
              </a:ext>
            </a:extLst>
          </p:cNvPr>
          <p:cNvSpPr>
            <a:spLocks noChangeAspect="1"/>
          </p:cNvSpPr>
          <p:nvPr/>
        </p:nvSpPr>
        <p:spPr>
          <a:xfrm rot="10043740" flipV="1">
            <a:off x="3045433" y="2515161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A9D0C1-07B5-AC4C-BC74-238D07F94F91}"/>
                  </a:ext>
                </a:extLst>
              </p:cNvPr>
              <p:cNvSpPr txBox="1"/>
              <p:nvPr/>
            </p:nvSpPr>
            <p:spPr>
              <a:xfrm>
                <a:off x="2594879" y="2474844"/>
                <a:ext cx="586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A9D0C1-07B5-AC4C-BC74-238D07F94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879" y="2474844"/>
                <a:ext cx="586635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31D59A6-15F2-9F48-8120-B9C9FDB40A8C}"/>
              </a:ext>
            </a:extLst>
          </p:cNvPr>
          <p:cNvGrpSpPr/>
          <p:nvPr/>
        </p:nvGrpSpPr>
        <p:grpSpPr>
          <a:xfrm>
            <a:off x="3307058" y="2977252"/>
            <a:ext cx="1116000" cy="1145974"/>
            <a:chOff x="3315478" y="3185690"/>
            <a:chExt cx="1116000" cy="1145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FD0326-E0A4-6344-BB69-6E34FDF8425F}"/>
                </a:ext>
              </a:extLst>
            </p:cNvPr>
            <p:cNvSpPr txBox="1"/>
            <p:nvPr/>
          </p:nvSpPr>
          <p:spPr>
            <a:xfrm>
              <a:off x="3565860" y="3185690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" panose="02040503050406030204" pitchFamily="18" charset="0"/>
                </a:rPr>
                <a:t>A</a:t>
              </a:r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6C605117-5B07-8D4C-B2A2-7E01A01F9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389" y="3676650"/>
              <a:ext cx="517286" cy="5183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9E92A8B-2C49-5741-B261-1C40C722BF00}"/>
                </a:ext>
              </a:extLst>
            </p:cNvPr>
            <p:cNvSpPr>
              <a:spLocks noChangeAspect="1"/>
            </p:cNvSpPr>
            <p:nvPr/>
          </p:nvSpPr>
          <p:spPr>
            <a:xfrm rot="12705986">
              <a:off x="3315478" y="3215664"/>
              <a:ext cx="1116000" cy="1116000"/>
            </a:xfrm>
            <a:prstGeom prst="arc">
              <a:avLst>
                <a:gd name="adj1" fmla="val 16200000"/>
                <a:gd name="adj2" fmla="val 1743726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0034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67BB1E03-E923-8E44-9091-E9D24E896828}"/>
              </a:ext>
            </a:extLst>
          </p:cNvPr>
          <p:cNvSpPr/>
          <p:nvPr/>
        </p:nvSpPr>
        <p:spPr>
          <a:xfrm rot="19944082">
            <a:off x="3870401" y="1425825"/>
            <a:ext cx="4058565" cy="3464373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858DE-58A0-1C40-99E7-B1A78D853F98}"/>
              </a:ext>
            </a:extLst>
          </p:cNvPr>
          <p:cNvGrpSpPr/>
          <p:nvPr/>
        </p:nvGrpSpPr>
        <p:grpSpPr>
          <a:xfrm>
            <a:off x="4847966" y="4362347"/>
            <a:ext cx="619265" cy="529959"/>
            <a:chOff x="8754657" y="3759026"/>
            <a:chExt cx="619265" cy="529959"/>
          </a:xfrm>
        </p:grpSpPr>
        <p:sp>
          <p:nvSpPr>
            <p:cNvPr id="4" name="Snip Same Side Corner Rectangle 3">
              <a:extLst>
                <a:ext uri="{FF2B5EF4-FFF2-40B4-BE49-F238E27FC236}">
                  <a16:creationId xmlns:a16="http://schemas.microsoft.com/office/drawing/2014/main" id="{0C419DE5-816F-574A-9C7F-92E71A9152B6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E38608-BFFC-DA4C-8156-11EE9A7149A5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72D0EB-0C7C-1649-B77C-1BF0D946E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30CB7C2-CAB9-6943-9C29-56254EFB4619}"/>
              </a:ext>
            </a:extLst>
          </p:cNvPr>
          <p:cNvSpPr txBox="1"/>
          <p:nvPr/>
        </p:nvSpPr>
        <p:spPr>
          <a:xfrm>
            <a:off x="4547574" y="41655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88B89-3553-1741-8CB9-F36E23403344}"/>
              </a:ext>
            </a:extLst>
          </p:cNvPr>
          <p:cNvSpPr txBox="1"/>
          <p:nvPr/>
        </p:nvSpPr>
        <p:spPr>
          <a:xfrm>
            <a:off x="6371257" y="297966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1E177-6CA5-3741-954D-0EDCE49FD482}"/>
              </a:ext>
            </a:extLst>
          </p:cNvPr>
          <p:cNvSpPr>
            <a:spLocks noChangeAspect="1"/>
          </p:cNvSpPr>
          <p:nvPr/>
        </p:nvSpPr>
        <p:spPr>
          <a:xfrm>
            <a:off x="6309486" y="303370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76C2-DEF9-EA4A-BBF1-B6322DBDFC13}"/>
              </a:ext>
            </a:extLst>
          </p:cNvPr>
          <p:cNvCxnSpPr>
            <a:cxnSpLocks/>
          </p:cNvCxnSpPr>
          <p:nvPr/>
        </p:nvCxnSpPr>
        <p:spPr>
          <a:xfrm flipH="1" flipV="1">
            <a:off x="4507544" y="1560787"/>
            <a:ext cx="1863717" cy="154475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03EF1C-5FAD-BD41-9BEB-0347C994BE3C}"/>
              </a:ext>
            </a:extLst>
          </p:cNvPr>
          <p:cNvCxnSpPr>
            <a:cxnSpLocks/>
          </p:cNvCxnSpPr>
          <p:nvPr/>
        </p:nvCxnSpPr>
        <p:spPr>
          <a:xfrm flipV="1">
            <a:off x="5187673" y="3125785"/>
            <a:ext cx="1138161" cy="137001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B7B4BD-94C1-5345-9159-07725ED970E5}"/>
              </a:ext>
            </a:extLst>
          </p:cNvPr>
          <p:cNvSpPr txBox="1"/>
          <p:nvPr/>
        </p:nvSpPr>
        <p:spPr>
          <a:xfrm>
            <a:off x="3857873" y="1016552"/>
            <a:ext cx="167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L</a:t>
            </a:r>
            <a:r>
              <a:rPr lang="en-US" sz="2800" i="1" dirty="0">
                <a:latin typeface="Cambria" panose="02040503050406030204" pitchFamily="18" charset="0"/>
              </a:rPr>
              <a:t> = </a:t>
            </a:r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G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1F478B-17AB-3041-A7A4-8887CCE7A443}"/>
              </a:ext>
            </a:extLst>
          </p:cNvPr>
          <p:cNvSpPr txBox="1"/>
          <p:nvPr/>
        </p:nvSpPr>
        <p:spPr>
          <a:xfrm>
            <a:off x="5649264" y="378623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>
                <a:latin typeface="Cambria" panose="02040503050406030204" pitchFamily="18" charset="0"/>
              </a:rPr>
              <a:t>r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G</a:t>
            </a:r>
            <a:endParaRPr lang="en-US" sz="28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13E7FCE-9FF8-314B-94C3-5C5049B27279}"/>
              </a:ext>
            </a:extLst>
          </p:cNvPr>
          <p:cNvSpPr>
            <a:spLocks noChangeAspect="1"/>
          </p:cNvSpPr>
          <p:nvPr/>
        </p:nvSpPr>
        <p:spPr>
          <a:xfrm rot="12268378" flipH="1" flipV="1">
            <a:off x="6338530" y="1124126"/>
            <a:ext cx="1722286" cy="1722286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828976-42AB-834D-8B48-BE0BED174042}"/>
                  </a:ext>
                </a:extLst>
              </p:cNvPr>
              <p:cNvSpPr txBox="1"/>
              <p:nvPr/>
            </p:nvSpPr>
            <p:spPr>
              <a:xfrm>
                <a:off x="7737656" y="1006166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828976-42AB-834D-8B48-BE0BED174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56" y="1006166"/>
                <a:ext cx="5414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>
            <a:extLst>
              <a:ext uri="{FF2B5EF4-FFF2-40B4-BE49-F238E27FC236}">
                <a16:creationId xmlns:a16="http://schemas.microsoft.com/office/drawing/2014/main" id="{DA63DB1F-DE02-AD4A-B5A4-D90F8DC308C7}"/>
              </a:ext>
            </a:extLst>
          </p:cNvPr>
          <p:cNvSpPr>
            <a:spLocks noChangeAspect="1"/>
          </p:cNvSpPr>
          <p:nvPr/>
        </p:nvSpPr>
        <p:spPr>
          <a:xfrm rot="12268378" flipH="1" flipV="1">
            <a:off x="5556911" y="2400528"/>
            <a:ext cx="1348651" cy="1348651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C2139-BF73-4C4C-BFD0-20B84127F14F}"/>
                  </a:ext>
                </a:extLst>
              </p:cNvPr>
              <p:cNvSpPr txBox="1"/>
              <p:nvPr/>
            </p:nvSpPr>
            <p:spPr>
              <a:xfrm>
                <a:off x="5597419" y="1818716"/>
                <a:ext cx="1786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CA" sz="2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CA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sz="2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CA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C2139-BF73-4C4C-BFD0-20B84127F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19" y="1818716"/>
                <a:ext cx="1786183" cy="492443"/>
              </a:xfrm>
              <a:prstGeom prst="rect">
                <a:avLst/>
              </a:prstGeom>
              <a:blipFill>
                <a:blip r:embed="rId4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D8D4391A-9FCC-FB46-BC95-7F90337F5A6B}"/>
              </a:ext>
            </a:extLst>
          </p:cNvPr>
          <p:cNvSpPr>
            <a:spLocks noChangeAspect="1"/>
          </p:cNvSpPr>
          <p:nvPr/>
        </p:nvSpPr>
        <p:spPr>
          <a:xfrm rot="2371159">
            <a:off x="5932617" y="2952731"/>
            <a:ext cx="335369" cy="33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9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A558-2DC8-C840-8857-3F3D5D80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24/25/26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DDDA4-91E5-2E41-AE53-AFF963FCF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62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53EB1-00A7-BF45-95AE-AC921790DB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03A21B-7B09-964B-9833-C8522060E422}"/>
              </a:ext>
            </a:extLst>
          </p:cNvPr>
          <p:cNvSpPr/>
          <p:nvPr/>
        </p:nvSpPr>
        <p:spPr>
          <a:xfrm>
            <a:off x="0" y="-1"/>
            <a:ext cx="4332747" cy="64677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DABA4E-0139-A646-B94F-7AAC9900FF4B}"/>
              </a:ext>
            </a:extLst>
          </p:cNvPr>
          <p:cNvSpPr>
            <a:spLocks noChangeAspect="1"/>
          </p:cNvSpPr>
          <p:nvPr/>
        </p:nvSpPr>
        <p:spPr>
          <a:xfrm>
            <a:off x="2588834" y="282014"/>
            <a:ext cx="1743913" cy="17439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FD468A-C9BA-3C44-9FAB-B14BA2F067C6}"/>
              </a:ext>
            </a:extLst>
          </p:cNvPr>
          <p:cNvSpPr/>
          <p:nvPr/>
        </p:nvSpPr>
        <p:spPr>
          <a:xfrm rot="18028087" flipH="1">
            <a:off x="-960661" y="3514799"/>
            <a:ext cx="5954481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1D923D-BC0B-4A42-8C69-BFFDB7B20FBA}"/>
              </a:ext>
            </a:extLst>
          </p:cNvPr>
          <p:cNvSpPr>
            <a:spLocks noChangeAspect="1"/>
          </p:cNvSpPr>
          <p:nvPr/>
        </p:nvSpPr>
        <p:spPr>
          <a:xfrm>
            <a:off x="3406791" y="109997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3709D5-57A9-6145-8720-CDD34E579CC7}"/>
              </a:ext>
            </a:extLst>
          </p:cNvPr>
          <p:cNvGrpSpPr/>
          <p:nvPr/>
        </p:nvGrpSpPr>
        <p:grpSpPr>
          <a:xfrm>
            <a:off x="253664" y="5937747"/>
            <a:ext cx="619265" cy="529959"/>
            <a:chOff x="8754657" y="3759026"/>
            <a:chExt cx="619265" cy="529959"/>
          </a:xfrm>
        </p:grpSpPr>
        <p:sp>
          <p:nvSpPr>
            <p:cNvPr id="7" name="Snip Same Side Corner Rectangle 6">
              <a:extLst>
                <a:ext uri="{FF2B5EF4-FFF2-40B4-BE49-F238E27FC236}">
                  <a16:creationId xmlns:a16="http://schemas.microsoft.com/office/drawing/2014/main" id="{A83C5C9A-FB45-B749-809C-45849C8D6907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8F3367-5C4C-B648-A8D1-9654D1234C0D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AAE25C-3A7A-2544-9D8C-DE9028BEF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D94D93-7E4F-A74C-8E20-ADA6E6A2BB3B}"/>
              </a:ext>
            </a:extLst>
          </p:cNvPr>
          <p:cNvSpPr txBox="1"/>
          <p:nvPr/>
        </p:nvSpPr>
        <p:spPr>
          <a:xfrm>
            <a:off x="3526312" y="95825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BA2F3398-3EE3-E84C-AD69-F8583D94AB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5663" y="607248"/>
            <a:ext cx="631127" cy="49272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A2707D91-1713-524B-8D4F-A12DDD61A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338" y="787560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D15EC00-5073-0142-B545-4866A8C4F24F}"/>
              </a:ext>
            </a:extLst>
          </p:cNvPr>
          <p:cNvSpPr>
            <a:spLocks noChangeAspect="1"/>
          </p:cNvSpPr>
          <p:nvPr/>
        </p:nvSpPr>
        <p:spPr>
          <a:xfrm rot="9331622" flipV="1">
            <a:off x="2368890" y="118742"/>
            <a:ext cx="1722286" cy="1722286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99385A-3A2E-C343-8120-E0E7828623B0}"/>
                  </a:ext>
                </a:extLst>
              </p:cNvPr>
              <p:cNvSpPr txBox="1"/>
              <p:nvPr/>
            </p:nvSpPr>
            <p:spPr>
              <a:xfrm>
                <a:off x="1895643" y="35792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99385A-3A2E-C343-8120-E0E78286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43" y="35792"/>
                <a:ext cx="54145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6FBB61-0030-3040-BFF6-8A8FBBCBFAF9}"/>
                  </a:ext>
                </a:extLst>
              </p:cNvPr>
              <p:cNvSpPr txBox="1"/>
              <p:nvPr/>
            </p:nvSpPr>
            <p:spPr>
              <a:xfrm>
                <a:off x="2762023" y="2386275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6FBB61-0030-3040-BFF6-8A8FBBCB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23" y="2386275"/>
                <a:ext cx="679994" cy="45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926BB783-DED5-4A47-8E05-E52AB58ED4D9}"/>
              </a:ext>
            </a:extLst>
          </p:cNvPr>
          <p:cNvSpPr>
            <a:spLocks noChangeAspect="1"/>
          </p:cNvSpPr>
          <p:nvPr/>
        </p:nvSpPr>
        <p:spPr>
          <a:xfrm rot="13098750" flipH="1">
            <a:off x="2677888" y="806678"/>
            <a:ext cx="1376415" cy="1376415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E22064-2CEF-2540-A304-4DCBB890CD5B}"/>
              </a:ext>
            </a:extLst>
          </p:cNvPr>
          <p:cNvCxnSpPr>
            <a:cxnSpLocks/>
          </p:cNvCxnSpPr>
          <p:nvPr/>
        </p:nvCxnSpPr>
        <p:spPr>
          <a:xfrm flipV="1">
            <a:off x="3460791" y="1257743"/>
            <a:ext cx="0" cy="1757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27498C-50A3-8C40-94DF-B56F4A68391C}"/>
              </a:ext>
            </a:extLst>
          </p:cNvPr>
          <p:cNvCxnSpPr>
            <a:cxnSpLocks/>
          </p:cNvCxnSpPr>
          <p:nvPr/>
        </p:nvCxnSpPr>
        <p:spPr>
          <a:xfrm flipV="1">
            <a:off x="2505065" y="1240230"/>
            <a:ext cx="908455" cy="1520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DE0BAB-AA21-F548-9694-DDC9F6C682EB}"/>
              </a:ext>
            </a:extLst>
          </p:cNvPr>
          <p:cNvCxnSpPr>
            <a:cxnSpLocks/>
          </p:cNvCxnSpPr>
          <p:nvPr/>
        </p:nvCxnSpPr>
        <p:spPr>
          <a:xfrm flipV="1">
            <a:off x="609060" y="4482942"/>
            <a:ext cx="908455" cy="1520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54720C-C520-7B4D-9FF2-1BFB4945C65F}"/>
              </a:ext>
            </a:extLst>
          </p:cNvPr>
          <p:cNvCxnSpPr>
            <a:cxnSpLocks/>
          </p:cNvCxnSpPr>
          <p:nvPr/>
        </p:nvCxnSpPr>
        <p:spPr>
          <a:xfrm flipH="1">
            <a:off x="653510" y="6105515"/>
            <a:ext cx="2000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E46453A8-067C-BC41-AB8A-B1320AFB0D2F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-320629" y="5269602"/>
            <a:ext cx="1671825" cy="1671825"/>
          </a:xfrm>
          <a:prstGeom prst="arc">
            <a:avLst>
              <a:gd name="adj1" fmla="val 16200000"/>
              <a:gd name="adj2" fmla="val 1961192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1A1F8C-706D-2B4B-9B1A-9E96935EEC1B}"/>
                  </a:ext>
                </a:extLst>
              </p:cNvPr>
              <p:cNvSpPr txBox="1"/>
              <p:nvPr/>
            </p:nvSpPr>
            <p:spPr>
              <a:xfrm>
                <a:off x="1240811" y="5413590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1A1F8C-706D-2B4B-9B1A-9E96935EE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811" y="5413590"/>
                <a:ext cx="679994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11">
            <a:extLst>
              <a:ext uri="{FF2B5EF4-FFF2-40B4-BE49-F238E27FC236}">
                <a16:creationId xmlns:a16="http://schemas.microsoft.com/office/drawing/2014/main" id="{CDDD1DF2-A589-7541-99EB-1625B80E29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788" y="705709"/>
            <a:ext cx="82" cy="98219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Box 1">
            <a:extLst>
              <a:ext uri="{FF2B5EF4-FFF2-40B4-BE49-F238E27FC236}">
                <a16:creationId xmlns:a16="http://schemas.microsoft.com/office/drawing/2014/main" id="{F92F50C9-D4E9-A64D-8C0B-2671E1AC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99" y="817364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578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BC354CD-1ED4-2646-9550-7A55A714AA43}"/>
              </a:ext>
            </a:extLst>
          </p:cNvPr>
          <p:cNvSpPr>
            <a:spLocks noChangeAspect="1"/>
          </p:cNvSpPr>
          <p:nvPr/>
        </p:nvSpPr>
        <p:spPr>
          <a:xfrm>
            <a:off x="825524" y="686381"/>
            <a:ext cx="1743913" cy="17439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087F37-36B2-D341-B88A-20CC756C3348}"/>
              </a:ext>
            </a:extLst>
          </p:cNvPr>
          <p:cNvSpPr/>
          <p:nvPr/>
        </p:nvSpPr>
        <p:spPr>
          <a:xfrm flipH="1">
            <a:off x="1597379" y="1458787"/>
            <a:ext cx="5954481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BED221-874C-4A4E-83FB-2B407E40715D}"/>
              </a:ext>
            </a:extLst>
          </p:cNvPr>
          <p:cNvSpPr>
            <a:spLocks noChangeAspect="1"/>
          </p:cNvSpPr>
          <p:nvPr/>
        </p:nvSpPr>
        <p:spPr>
          <a:xfrm>
            <a:off x="1643481" y="150433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563D1-50E6-754C-B6ED-C706B5AF1BC2}"/>
              </a:ext>
            </a:extLst>
          </p:cNvPr>
          <p:cNvGrpSpPr/>
          <p:nvPr/>
        </p:nvGrpSpPr>
        <p:grpSpPr>
          <a:xfrm rot="16200000">
            <a:off x="7384312" y="1282575"/>
            <a:ext cx="619265" cy="529959"/>
            <a:chOff x="8754657" y="3759026"/>
            <a:chExt cx="619265" cy="529959"/>
          </a:xfrm>
        </p:grpSpPr>
        <p:sp>
          <p:nvSpPr>
            <p:cNvPr id="7" name="Snip Same Side Corner Rectangle 6">
              <a:extLst>
                <a:ext uri="{FF2B5EF4-FFF2-40B4-BE49-F238E27FC236}">
                  <a16:creationId xmlns:a16="http://schemas.microsoft.com/office/drawing/2014/main" id="{6F0AA8E3-FA85-1D44-905D-CA0B0BFE1F3E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8A2B-8425-1141-A9D5-65FED957A59B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8C9ACA-37FF-CF45-A64D-E515FE897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3C3513-F685-A048-8C75-5D83503D15AE}"/>
              </a:ext>
            </a:extLst>
          </p:cNvPr>
          <p:cNvSpPr txBox="1"/>
          <p:nvPr/>
        </p:nvSpPr>
        <p:spPr>
          <a:xfrm>
            <a:off x="1552722" y="173673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D71367F-3AFD-8F4F-91CF-7A6B32D407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2352" y="1011614"/>
            <a:ext cx="644105" cy="51520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773DA3B4-F715-1441-A3BD-BDD2A8489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829" y="1085497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4A7E85B-34EF-0B48-95F0-7A11B86D891F}"/>
              </a:ext>
            </a:extLst>
          </p:cNvPr>
          <p:cNvSpPr>
            <a:spLocks noChangeAspect="1"/>
          </p:cNvSpPr>
          <p:nvPr/>
        </p:nvSpPr>
        <p:spPr>
          <a:xfrm rot="9331622" flipV="1">
            <a:off x="605580" y="523109"/>
            <a:ext cx="1722286" cy="1722286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BD497-746E-A248-917E-2CF931641EBA}"/>
                  </a:ext>
                </a:extLst>
              </p:cNvPr>
              <p:cNvSpPr txBox="1"/>
              <p:nvPr/>
            </p:nvSpPr>
            <p:spPr>
              <a:xfrm>
                <a:off x="132333" y="440159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CA" sz="2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600" b="1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BD497-746E-A248-917E-2CF93164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3" y="440159"/>
                <a:ext cx="541459" cy="492443"/>
              </a:xfrm>
              <a:prstGeom prst="rect">
                <a:avLst/>
              </a:prstGeom>
              <a:blipFill>
                <a:blip r:embed="rId3"/>
                <a:stretch>
                  <a:fillRect r="-9091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1">
            <a:extLst>
              <a:ext uri="{FF2B5EF4-FFF2-40B4-BE49-F238E27FC236}">
                <a16:creationId xmlns:a16="http://schemas.microsoft.com/office/drawing/2014/main" id="{3BCB67BB-5980-FB41-A466-A96FFB1AC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549" y="1988117"/>
            <a:ext cx="200029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View</a:t>
            </a: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6B78C-CBFE-954F-9D1E-2FC85FC8C6A4}"/>
              </a:ext>
            </a:extLst>
          </p:cNvPr>
          <p:cNvSpPr txBox="1"/>
          <p:nvPr/>
        </p:nvSpPr>
        <p:spPr>
          <a:xfrm>
            <a:off x="7366307" y="182778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77A973-AE57-264C-AA49-4B0D8B1FFF8F}"/>
              </a:ext>
            </a:extLst>
          </p:cNvPr>
          <p:cNvGrpSpPr/>
          <p:nvPr/>
        </p:nvGrpSpPr>
        <p:grpSpPr>
          <a:xfrm flipV="1">
            <a:off x="1690693" y="227907"/>
            <a:ext cx="5895561" cy="1245775"/>
            <a:chOff x="2849217" y="4014015"/>
            <a:chExt cx="2712148" cy="4318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AA5DD3-A3D6-1245-BB3F-6B5856F8862E}"/>
                </a:ext>
              </a:extLst>
            </p:cNvPr>
            <p:cNvGrpSpPr/>
            <p:nvPr/>
          </p:nvGrpSpPr>
          <p:grpSpPr>
            <a:xfrm rot="5400000" flipH="1">
              <a:off x="3993150" y="2870082"/>
              <a:ext cx="422333" cy="2710199"/>
              <a:chOff x="4776118" y="3133461"/>
              <a:chExt cx="6589218" cy="122423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0ECDF25-9557-C341-8B74-C203A93A2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37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45ECD3C-2FEA-A148-B814-AF343162B43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776118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66A3A1C-9691-1245-891E-4363CDC4A4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93CAD075-A816-064E-A3E9-1BC7135DD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976" y="77029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11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DF9F1C7-2B6A-2143-A401-0E5F0436E269}"/>
              </a:ext>
            </a:extLst>
          </p:cNvPr>
          <p:cNvCxnSpPr>
            <a:cxnSpLocks/>
          </p:cNvCxnSpPr>
          <p:nvPr/>
        </p:nvCxnSpPr>
        <p:spPr>
          <a:xfrm flipH="1" flipV="1">
            <a:off x="1921566" y="238539"/>
            <a:ext cx="1192695" cy="638754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83BE63-A65E-6C4A-BF39-3D3D86D42085}"/>
              </a:ext>
            </a:extLst>
          </p:cNvPr>
          <p:cNvCxnSpPr>
            <a:cxnSpLocks/>
          </p:cNvCxnSpPr>
          <p:nvPr/>
        </p:nvCxnSpPr>
        <p:spPr>
          <a:xfrm flipV="1">
            <a:off x="3114261" y="2239617"/>
            <a:ext cx="1656522" cy="438647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0C3019-E5A9-2A47-8ABA-9C213915DC94}"/>
              </a:ext>
            </a:extLst>
          </p:cNvPr>
          <p:cNvCxnSpPr>
            <a:cxnSpLocks/>
          </p:cNvCxnSpPr>
          <p:nvPr/>
        </p:nvCxnSpPr>
        <p:spPr>
          <a:xfrm flipH="1" flipV="1">
            <a:off x="1921567" y="238539"/>
            <a:ext cx="2849216" cy="200107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0D8BF8-E146-9143-A23C-A7B79FB3EAE1}"/>
              </a:ext>
            </a:extLst>
          </p:cNvPr>
          <p:cNvSpPr txBox="1"/>
          <p:nvPr/>
        </p:nvSpPr>
        <p:spPr>
          <a:xfrm rot="1912703">
            <a:off x="2622889" y="815047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L</a:t>
            </a:r>
            <a:r>
              <a:rPr lang="en-US" sz="2800" b="1" i="1" baseline="-25000" dirty="0">
                <a:latin typeface="Cambria" panose="02040503050406030204" pitchFamily="18" charset="0"/>
              </a:rPr>
              <a:t>B1</a:t>
            </a:r>
            <a:r>
              <a:rPr lang="en-US" sz="2800" i="1" dirty="0">
                <a:latin typeface="Cambria" panose="02040503050406030204" pitchFamily="18" charset="0"/>
              </a:rPr>
              <a:t> = m</a:t>
            </a:r>
            <a:r>
              <a:rPr lang="en-US" sz="2800" i="1" baseline="-25000" dirty="0">
                <a:latin typeface="Cambria" panose="02040503050406030204" pitchFamily="18" charset="0"/>
              </a:rPr>
              <a:t>B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B1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15626-9AC9-E34E-86B9-3CE77383ADC2}"/>
              </a:ext>
            </a:extLst>
          </p:cNvPr>
          <p:cNvSpPr txBox="1"/>
          <p:nvPr/>
        </p:nvSpPr>
        <p:spPr>
          <a:xfrm rot="17382326">
            <a:off x="3121631" y="4034070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L</a:t>
            </a:r>
            <a:r>
              <a:rPr lang="en-US" sz="2800" b="1" i="1" baseline="-25000" dirty="0">
                <a:latin typeface="Cambria" panose="02040503050406030204" pitchFamily="18" charset="0"/>
              </a:rPr>
              <a:t>A1</a:t>
            </a:r>
            <a:r>
              <a:rPr lang="en-US" sz="2800" i="1" dirty="0">
                <a:latin typeface="Cambria" panose="02040503050406030204" pitchFamily="18" charset="0"/>
              </a:rPr>
              <a:t> = 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A1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2C8C3-04B0-A142-9E02-F745134206F4}"/>
              </a:ext>
            </a:extLst>
          </p:cNvPr>
          <p:cNvSpPr txBox="1"/>
          <p:nvPr/>
        </p:nvSpPr>
        <p:spPr>
          <a:xfrm rot="4721798">
            <a:off x="232657" y="3306296"/>
            <a:ext cx="3957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L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r>
              <a:rPr lang="en-US" sz="2800" i="1" dirty="0">
                <a:latin typeface="Cambria" panose="02040503050406030204" pitchFamily="18" charset="0"/>
              </a:rPr>
              <a:t> = </a:t>
            </a:r>
            <a:r>
              <a:rPr lang="en-US" sz="2800" b="1" i="1" dirty="0">
                <a:latin typeface="Cambria" panose="02040503050406030204" pitchFamily="18" charset="0"/>
              </a:rPr>
              <a:t>L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r>
              <a:rPr lang="en-US" sz="2800" i="1" dirty="0">
                <a:latin typeface="Cambria" panose="02040503050406030204" pitchFamily="18" charset="0"/>
              </a:rPr>
              <a:t> = 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A1</a:t>
            </a:r>
            <a:r>
              <a:rPr lang="en-US" sz="2800" b="1" i="1" dirty="0">
                <a:latin typeface="Cambria" panose="02040503050406030204" pitchFamily="18" charset="0"/>
              </a:rPr>
              <a:t> + </a:t>
            </a:r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B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B1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404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E820FC63-89D0-D347-8FDF-29FA1E5B4EB7}"/>
              </a:ext>
            </a:extLst>
          </p:cNvPr>
          <p:cNvSpPr>
            <a:spLocks noChangeAspect="1"/>
          </p:cNvSpPr>
          <p:nvPr/>
        </p:nvSpPr>
        <p:spPr>
          <a:xfrm>
            <a:off x="1081997" y="4222762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>
            <a:extLst>
              <a:ext uri="{FF2B5EF4-FFF2-40B4-BE49-F238E27FC236}">
                <a16:creationId xmlns:a16="http://schemas.microsoft.com/office/drawing/2014/main" id="{268AA44D-98E0-1C4F-B994-8785B9EEB035}"/>
              </a:ext>
            </a:extLst>
          </p:cNvPr>
          <p:cNvSpPr/>
          <p:nvPr/>
        </p:nvSpPr>
        <p:spPr>
          <a:xfrm>
            <a:off x="3299791" y="881851"/>
            <a:ext cx="1431235" cy="1447219"/>
          </a:xfrm>
          <a:prstGeom prst="irregularSeal1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1719F2F-E115-464F-B840-791C712219A8}"/>
              </a:ext>
            </a:extLst>
          </p:cNvPr>
          <p:cNvSpPr>
            <a:spLocks noChangeAspect="1"/>
          </p:cNvSpPr>
          <p:nvPr/>
        </p:nvSpPr>
        <p:spPr>
          <a:xfrm>
            <a:off x="1090567" y="1044190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BDB709-AA08-B24F-A1AB-9C5E7C20891D}"/>
              </a:ext>
            </a:extLst>
          </p:cNvPr>
          <p:cNvCxnSpPr>
            <a:cxnSpLocks/>
          </p:cNvCxnSpPr>
          <p:nvPr/>
        </p:nvCxnSpPr>
        <p:spPr>
          <a:xfrm flipV="1">
            <a:off x="1643270" y="1605462"/>
            <a:ext cx="2372139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63013-3611-3546-B124-E4B60EBD6199}"/>
              </a:ext>
            </a:extLst>
          </p:cNvPr>
          <p:cNvCxnSpPr>
            <a:cxnSpLocks/>
          </p:cNvCxnSpPr>
          <p:nvPr/>
        </p:nvCxnSpPr>
        <p:spPr>
          <a:xfrm flipV="1">
            <a:off x="1643270" y="1605462"/>
            <a:ext cx="2372139" cy="31785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4F112A-22E8-EF47-BB5A-4BA5DD54E142}"/>
              </a:ext>
            </a:extLst>
          </p:cNvPr>
          <p:cNvSpPr txBox="1"/>
          <p:nvPr/>
        </p:nvSpPr>
        <p:spPr>
          <a:xfrm>
            <a:off x="2360377" y="4429655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B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B1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02D85-464F-764F-BDB9-400BF074830E}"/>
              </a:ext>
            </a:extLst>
          </p:cNvPr>
          <p:cNvSpPr txBox="1"/>
          <p:nvPr/>
        </p:nvSpPr>
        <p:spPr>
          <a:xfrm>
            <a:off x="1105311" y="402611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b="1" i="1" dirty="0">
                <a:latin typeface="Cambria" panose="02040503050406030204" pitchFamily="18" charset="0"/>
              </a:rPr>
              <a:t>v</a:t>
            </a:r>
            <a:r>
              <a:rPr lang="en-US" sz="2800" b="1" i="1" baseline="-25000" dirty="0">
                <a:latin typeface="Cambria" panose="02040503050406030204" pitchFamily="18" charset="0"/>
              </a:rPr>
              <a:t>A1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64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3EDE7B-EE26-9E47-B28D-9A6DED8BFA47}"/>
              </a:ext>
            </a:extLst>
          </p:cNvPr>
          <p:cNvSpPr>
            <a:spLocks noChangeAspect="1"/>
          </p:cNvSpPr>
          <p:nvPr/>
        </p:nvSpPr>
        <p:spPr>
          <a:xfrm>
            <a:off x="2456333" y="2087217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CEB6B6-0FBB-9546-8A0C-B4FCDEF21026}"/>
              </a:ext>
            </a:extLst>
          </p:cNvPr>
          <p:cNvSpPr>
            <a:spLocks noChangeAspect="1"/>
          </p:cNvSpPr>
          <p:nvPr/>
        </p:nvSpPr>
        <p:spPr>
          <a:xfrm>
            <a:off x="1333788" y="2087218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EB0657-024A-4741-ADD7-8AC1F5A6DFD5}"/>
              </a:ext>
            </a:extLst>
          </p:cNvPr>
          <p:cNvCxnSpPr>
            <a:cxnSpLocks/>
          </p:cNvCxnSpPr>
          <p:nvPr/>
        </p:nvCxnSpPr>
        <p:spPr>
          <a:xfrm flipV="1">
            <a:off x="2456333" y="702367"/>
            <a:ext cx="0" cy="3233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8E111F-D6F7-7B4D-A5DC-27676F389AA6}"/>
              </a:ext>
            </a:extLst>
          </p:cNvPr>
          <p:cNvCxnSpPr>
            <a:cxnSpLocks/>
          </p:cNvCxnSpPr>
          <p:nvPr/>
        </p:nvCxnSpPr>
        <p:spPr>
          <a:xfrm>
            <a:off x="454282" y="2648490"/>
            <a:ext cx="6110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18212-4D0C-834D-AF19-FA016D3493DD}"/>
              </a:ext>
            </a:extLst>
          </p:cNvPr>
          <p:cNvSpPr txBox="1"/>
          <p:nvPr/>
        </p:nvSpPr>
        <p:spPr>
          <a:xfrm>
            <a:off x="2288880" y="193618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FCC44-6FDD-584B-9931-5C78B3E87C22}"/>
              </a:ext>
            </a:extLst>
          </p:cNvPr>
          <p:cNvSpPr txBox="1"/>
          <p:nvPr/>
        </p:nvSpPr>
        <p:spPr>
          <a:xfrm>
            <a:off x="6564573" y="240786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C3A360-DDA6-DE4D-9482-4FB1F21CC5A3}"/>
              </a:ext>
            </a:extLst>
          </p:cNvPr>
          <p:cNvGrpSpPr/>
          <p:nvPr/>
        </p:nvGrpSpPr>
        <p:grpSpPr>
          <a:xfrm>
            <a:off x="682906" y="995423"/>
            <a:ext cx="1212154" cy="1653064"/>
            <a:chOff x="682906" y="995423"/>
            <a:chExt cx="1212154" cy="165306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6B7197-4687-2942-BF95-7E5F35B7F1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906" y="995423"/>
              <a:ext cx="799820" cy="109968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5E4E9F-14B3-8E4D-A08C-E923162AE887}"/>
                </a:ext>
              </a:extLst>
            </p:cNvPr>
            <p:cNvCxnSpPr>
              <a:cxnSpLocks/>
            </p:cNvCxnSpPr>
            <p:nvPr/>
          </p:nvCxnSpPr>
          <p:spPr>
            <a:xfrm>
              <a:off x="1482725" y="2095107"/>
              <a:ext cx="412335" cy="55338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1FB7FE-35D4-E641-9906-5737DDB75AA7}"/>
              </a:ext>
            </a:extLst>
          </p:cNvPr>
          <p:cNvGrpSpPr/>
          <p:nvPr/>
        </p:nvGrpSpPr>
        <p:grpSpPr>
          <a:xfrm flipH="1">
            <a:off x="3020092" y="1204849"/>
            <a:ext cx="1451195" cy="1443638"/>
            <a:chOff x="443864" y="1204849"/>
            <a:chExt cx="1451195" cy="144363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CFDF96-7FDC-3145-BDE6-165F3BF632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864" y="1204849"/>
              <a:ext cx="961860" cy="97914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90B7AD-5A31-9A4C-8A7E-60BD09B10E3D}"/>
                </a:ext>
              </a:extLst>
            </p:cNvPr>
            <p:cNvCxnSpPr>
              <a:cxnSpLocks/>
            </p:cNvCxnSpPr>
            <p:nvPr/>
          </p:nvCxnSpPr>
          <p:spPr>
            <a:xfrm>
              <a:off x="1412720" y="2190921"/>
              <a:ext cx="482339" cy="45756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0BBFB9-D6C1-3D43-825D-23BD9B4BBE77}"/>
              </a:ext>
            </a:extLst>
          </p:cNvPr>
          <p:cNvGrpSpPr/>
          <p:nvPr/>
        </p:nvGrpSpPr>
        <p:grpSpPr>
          <a:xfrm flipV="1">
            <a:off x="680422" y="2648487"/>
            <a:ext cx="1212154" cy="1653064"/>
            <a:chOff x="682906" y="995423"/>
            <a:chExt cx="1212154" cy="165306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835C00-FC16-5545-A218-2D3D97FB9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2906" y="995423"/>
              <a:ext cx="799820" cy="109968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B3DE3F-3C21-5745-8B17-6510CCDB58E0}"/>
                </a:ext>
              </a:extLst>
            </p:cNvPr>
            <p:cNvCxnSpPr>
              <a:cxnSpLocks/>
            </p:cNvCxnSpPr>
            <p:nvPr/>
          </p:nvCxnSpPr>
          <p:spPr>
            <a:xfrm>
              <a:off x="1482725" y="2095107"/>
              <a:ext cx="412335" cy="55338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9E099F-9FFB-0B41-87C5-FA8D3839FEBC}"/>
              </a:ext>
            </a:extLst>
          </p:cNvPr>
          <p:cNvSpPr txBox="1"/>
          <p:nvPr/>
        </p:nvSpPr>
        <p:spPr>
          <a:xfrm>
            <a:off x="1688312" y="158302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C5DAFA-802A-714C-9C2C-2B4FDFFFA4B0}"/>
              </a:ext>
            </a:extLst>
          </p:cNvPr>
          <p:cNvSpPr txBox="1"/>
          <p:nvPr/>
        </p:nvSpPr>
        <p:spPr>
          <a:xfrm>
            <a:off x="2824111" y="158685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62D6961-0C6B-6D40-88B9-426EFEAB6533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2231282" y="1823707"/>
            <a:ext cx="1671825" cy="1671825"/>
          </a:xfrm>
          <a:prstGeom prst="arc">
            <a:avLst>
              <a:gd name="adj1" fmla="val 16200000"/>
              <a:gd name="adj2" fmla="val 1893257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19F88F5C-2045-3142-A1EB-233D68756A0B}"/>
              </a:ext>
            </a:extLst>
          </p:cNvPr>
          <p:cNvSpPr>
            <a:spLocks noChangeAspect="1"/>
          </p:cNvSpPr>
          <p:nvPr/>
        </p:nvSpPr>
        <p:spPr>
          <a:xfrm rot="16200000">
            <a:off x="1005834" y="1844632"/>
            <a:ext cx="1671825" cy="1671825"/>
          </a:xfrm>
          <a:prstGeom prst="arc">
            <a:avLst>
              <a:gd name="adj1" fmla="val 16200000"/>
              <a:gd name="adj2" fmla="val 1961192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ABFBB2B-00E0-C848-B762-C18B3F6676DA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2231282" y="1802782"/>
            <a:ext cx="1671825" cy="1671825"/>
          </a:xfrm>
          <a:prstGeom prst="arc">
            <a:avLst>
              <a:gd name="adj1" fmla="val 16200000"/>
              <a:gd name="adj2" fmla="val 189692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4A766C2D-1513-1C43-A2A0-E8E91E6758FE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1005834" y="1823707"/>
            <a:ext cx="1671825" cy="1671825"/>
          </a:xfrm>
          <a:prstGeom prst="arc">
            <a:avLst>
              <a:gd name="adj1" fmla="val 16200000"/>
              <a:gd name="adj2" fmla="val 1961192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C0070-8D29-A148-9D52-E25215D600DF}"/>
                  </a:ext>
                </a:extLst>
              </p:cNvPr>
              <p:cNvSpPr txBox="1"/>
              <p:nvPr/>
            </p:nvSpPr>
            <p:spPr>
              <a:xfrm>
                <a:off x="594872" y="2879320"/>
                <a:ext cx="614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C0070-8D29-A148-9D52-E25215D6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2" y="2879320"/>
                <a:ext cx="6146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17C6E-D71A-E24B-9253-26E550E62A3E}"/>
                  </a:ext>
                </a:extLst>
              </p:cNvPr>
              <p:cNvSpPr txBox="1"/>
              <p:nvPr/>
            </p:nvSpPr>
            <p:spPr>
              <a:xfrm>
                <a:off x="563586" y="1792513"/>
                <a:ext cx="6229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17C6E-D71A-E24B-9253-26E550E6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6" y="1792513"/>
                <a:ext cx="622926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FA6FEB-D10C-A147-9D3A-1E43A7EDE109}"/>
                  </a:ext>
                </a:extLst>
              </p:cNvPr>
              <p:cNvSpPr txBox="1"/>
              <p:nvPr/>
            </p:nvSpPr>
            <p:spPr>
              <a:xfrm>
                <a:off x="3822130" y="1933927"/>
                <a:ext cx="678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FA6FEB-D10C-A147-9D3A-1E43A7EDE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130" y="1933927"/>
                <a:ext cx="678840" cy="523220"/>
              </a:xfrm>
              <a:prstGeom prst="rect">
                <a:avLst/>
              </a:prstGeom>
              <a:blipFill>
                <a:blip r:embed="rId5"/>
                <a:stretch>
                  <a:fillRect l="-18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DE5F39-2CBF-9B4D-A9A6-5D17E47D69DD}"/>
                  </a:ext>
                </a:extLst>
              </p:cNvPr>
              <p:cNvSpPr txBox="1"/>
              <p:nvPr/>
            </p:nvSpPr>
            <p:spPr>
              <a:xfrm>
                <a:off x="3811568" y="2819184"/>
                <a:ext cx="6705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DE5F39-2CBF-9B4D-A9A6-5D17E47D6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568" y="2819184"/>
                <a:ext cx="670568" cy="523220"/>
              </a:xfrm>
              <a:prstGeom prst="rect">
                <a:avLst/>
              </a:prstGeom>
              <a:blipFill>
                <a:blip r:embed="rId6"/>
                <a:stretch>
                  <a:fillRect l="-37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F6DACC5-FDF1-2D47-A778-2EBE6F7A5803}"/>
              </a:ext>
            </a:extLst>
          </p:cNvPr>
          <p:cNvSpPr txBox="1"/>
          <p:nvPr/>
        </p:nvSpPr>
        <p:spPr>
          <a:xfrm>
            <a:off x="4519936" y="2177028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Line of impact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3C170B-FE50-594A-AEBE-21D1F23AE478}"/>
              </a:ext>
            </a:extLst>
          </p:cNvPr>
          <p:cNvSpPr txBox="1"/>
          <p:nvPr/>
        </p:nvSpPr>
        <p:spPr>
          <a:xfrm>
            <a:off x="1398747" y="3945693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Plane of contact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72FA8B-BFAB-5145-89AB-BEA315E6C066}"/>
              </a:ext>
            </a:extLst>
          </p:cNvPr>
          <p:cNvSpPr txBox="1"/>
          <p:nvPr/>
        </p:nvSpPr>
        <p:spPr>
          <a:xfrm>
            <a:off x="4320152" y="676731"/>
            <a:ext cx="167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23DA400-38C7-274A-B861-63A958BACD39}"/>
              </a:ext>
            </a:extLst>
          </p:cNvPr>
          <p:cNvGrpSpPr/>
          <p:nvPr/>
        </p:nvGrpSpPr>
        <p:grpSpPr>
          <a:xfrm flipH="1" flipV="1">
            <a:off x="3016652" y="2648487"/>
            <a:ext cx="1451195" cy="1443638"/>
            <a:chOff x="443864" y="1204849"/>
            <a:chExt cx="1451195" cy="1443638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F657E4E-C8A9-304B-A408-C2A680D1FFF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4" y="1204849"/>
              <a:ext cx="961860" cy="979145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D65993-2598-4445-802C-439E70BC794A}"/>
                </a:ext>
              </a:extLst>
            </p:cNvPr>
            <p:cNvCxnSpPr>
              <a:cxnSpLocks/>
            </p:cNvCxnSpPr>
            <p:nvPr/>
          </p:nvCxnSpPr>
          <p:spPr>
            <a:xfrm>
              <a:off x="1412720" y="2190921"/>
              <a:ext cx="482339" cy="45756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173042D-CF51-D645-BB39-34B149A7F1CE}"/>
              </a:ext>
            </a:extLst>
          </p:cNvPr>
          <p:cNvSpPr txBox="1"/>
          <p:nvPr/>
        </p:nvSpPr>
        <p:spPr>
          <a:xfrm>
            <a:off x="4386589" y="3951194"/>
            <a:ext cx="167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34F2BF-2C13-A346-9E05-64803E674AAA}"/>
              </a:ext>
            </a:extLst>
          </p:cNvPr>
          <p:cNvSpPr txBox="1"/>
          <p:nvPr/>
        </p:nvSpPr>
        <p:spPr>
          <a:xfrm>
            <a:off x="65748" y="453175"/>
            <a:ext cx="167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616602-D17A-EA46-9A5B-5783980D3921}"/>
              </a:ext>
            </a:extLst>
          </p:cNvPr>
          <p:cNvSpPr txBox="1"/>
          <p:nvPr/>
        </p:nvSpPr>
        <p:spPr>
          <a:xfrm>
            <a:off x="209261" y="4212804"/>
            <a:ext cx="167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56308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A89857-2634-594C-97C4-08C406702840}"/>
              </a:ext>
            </a:extLst>
          </p:cNvPr>
          <p:cNvSpPr>
            <a:spLocks noChangeAspect="1"/>
          </p:cNvSpPr>
          <p:nvPr/>
        </p:nvSpPr>
        <p:spPr>
          <a:xfrm>
            <a:off x="4380663" y="1237626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4F50B2-9E9F-0E45-A942-A728CA0745D9}"/>
              </a:ext>
            </a:extLst>
          </p:cNvPr>
          <p:cNvSpPr>
            <a:spLocks noChangeAspect="1"/>
          </p:cNvSpPr>
          <p:nvPr/>
        </p:nvSpPr>
        <p:spPr>
          <a:xfrm>
            <a:off x="1579443" y="1237627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B2D612-5C02-DB40-B150-5F9D114E6360}"/>
              </a:ext>
            </a:extLst>
          </p:cNvPr>
          <p:cNvCxnSpPr>
            <a:cxnSpLocks/>
          </p:cNvCxnSpPr>
          <p:nvPr/>
        </p:nvCxnSpPr>
        <p:spPr>
          <a:xfrm>
            <a:off x="1345502" y="913508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646319-2654-6949-A728-49C05C238E17}"/>
              </a:ext>
            </a:extLst>
          </p:cNvPr>
          <p:cNvCxnSpPr>
            <a:cxnSpLocks/>
          </p:cNvCxnSpPr>
          <p:nvPr/>
        </p:nvCxnSpPr>
        <p:spPr>
          <a:xfrm>
            <a:off x="4434422" y="913507"/>
            <a:ext cx="1015026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C2F074-20FC-7A45-9DB2-32F19DD5E04B}"/>
              </a:ext>
            </a:extLst>
          </p:cNvPr>
          <p:cNvSpPr txBox="1"/>
          <p:nvPr/>
        </p:nvSpPr>
        <p:spPr>
          <a:xfrm>
            <a:off x="1961264" y="239135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7BFFE-8590-8144-AD60-38331E41E5BA}"/>
              </a:ext>
            </a:extLst>
          </p:cNvPr>
          <p:cNvSpPr txBox="1"/>
          <p:nvPr/>
        </p:nvSpPr>
        <p:spPr>
          <a:xfrm>
            <a:off x="4675344" y="242267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D1129-2E69-1242-9BDA-193A2B8FF8F0}"/>
              </a:ext>
            </a:extLst>
          </p:cNvPr>
          <p:cNvSpPr txBox="1"/>
          <p:nvPr/>
        </p:nvSpPr>
        <p:spPr>
          <a:xfrm>
            <a:off x="1516663" y="263442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60A81-567F-8841-A30C-E23F1F9077D3}"/>
              </a:ext>
            </a:extLst>
          </p:cNvPr>
          <p:cNvSpPr txBox="1"/>
          <p:nvPr/>
        </p:nvSpPr>
        <p:spPr>
          <a:xfrm>
            <a:off x="4264123" y="263441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DB8B7-EE63-B14C-A1AE-6654B75AFFEE}"/>
              </a:ext>
            </a:extLst>
          </p:cNvPr>
          <p:cNvSpPr txBox="1"/>
          <p:nvPr/>
        </p:nvSpPr>
        <p:spPr>
          <a:xfrm>
            <a:off x="2494865" y="3243115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Before impact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63602-664E-DD4E-A33A-74DDE59F73E3}"/>
              </a:ext>
            </a:extLst>
          </p:cNvPr>
          <p:cNvSpPr txBox="1"/>
          <p:nvPr/>
        </p:nvSpPr>
        <p:spPr>
          <a:xfrm>
            <a:off x="2494865" y="2671042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r>
              <a:rPr lang="en-US" sz="2800" i="1" dirty="0">
                <a:latin typeface="Cambria" panose="02040503050406030204" pitchFamily="18" charset="0"/>
              </a:rPr>
              <a:t> &gt; 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626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CD84AB2-2D12-2C4A-B14B-14384E836B21}"/>
              </a:ext>
            </a:extLst>
          </p:cNvPr>
          <p:cNvSpPr>
            <a:spLocks noChangeAspect="1"/>
          </p:cNvSpPr>
          <p:nvPr/>
        </p:nvSpPr>
        <p:spPr>
          <a:xfrm>
            <a:off x="2667871" y="597418"/>
            <a:ext cx="841248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1CEFCF-98B3-7D40-8ADA-6F2120B8FF71}"/>
              </a:ext>
            </a:extLst>
          </p:cNvPr>
          <p:cNvCxnSpPr>
            <a:cxnSpLocks/>
          </p:cNvCxnSpPr>
          <p:nvPr/>
        </p:nvCxnSpPr>
        <p:spPr>
          <a:xfrm>
            <a:off x="1927148" y="1160720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D3E16B-1630-BB42-AD5D-91EED8FDC692}"/>
              </a:ext>
            </a:extLst>
          </p:cNvPr>
          <p:cNvSpPr txBox="1"/>
          <p:nvPr/>
        </p:nvSpPr>
        <p:spPr>
          <a:xfrm>
            <a:off x="1927148" y="169816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B32C-4306-3740-869A-85A17A1A6182}"/>
              </a:ext>
            </a:extLst>
          </p:cNvPr>
          <p:cNvSpPr txBox="1"/>
          <p:nvPr/>
        </p:nvSpPr>
        <p:spPr>
          <a:xfrm>
            <a:off x="4641228" y="172948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32EE4-F990-5A48-9161-4E3068048451}"/>
                  </a:ext>
                </a:extLst>
              </p:cNvPr>
              <p:cNvSpPr txBox="1"/>
              <p:nvPr/>
            </p:nvSpPr>
            <p:spPr>
              <a:xfrm>
                <a:off x="4249842" y="93469"/>
                <a:ext cx="2370649" cy="1222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32EE4-F990-5A48-9161-4E3068048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42" y="93469"/>
                <a:ext cx="2370649" cy="1222386"/>
              </a:xfrm>
              <a:prstGeom prst="rect">
                <a:avLst/>
              </a:prstGeom>
              <a:blipFill>
                <a:blip r:embed="rId2"/>
                <a:stretch>
                  <a:fillRect l="-28877" t="-136735" b="-1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7D873F6-05D6-664D-A651-8F1D903D5088}"/>
              </a:ext>
            </a:extLst>
          </p:cNvPr>
          <p:cNvSpPr txBox="1"/>
          <p:nvPr/>
        </p:nvSpPr>
        <p:spPr>
          <a:xfrm>
            <a:off x="2152207" y="2357041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Deformation impulse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249C29-E515-2A44-BFA4-B28D82FB4A2A}"/>
              </a:ext>
            </a:extLst>
          </p:cNvPr>
          <p:cNvSpPr>
            <a:spLocks noChangeAspect="1"/>
          </p:cNvSpPr>
          <p:nvPr/>
        </p:nvSpPr>
        <p:spPr>
          <a:xfrm>
            <a:off x="3509118" y="594654"/>
            <a:ext cx="841248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669F3-12CD-D447-97CA-BAB727049C9D}"/>
              </a:ext>
            </a:extLst>
          </p:cNvPr>
          <p:cNvCxnSpPr>
            <a:cxnSpLocks/>
          </p:cNvCxnSpPr>
          <p:nvPr/>
        </p:nvCxnSpPr>
        <p:spPr>
          <a:xfrm flipH="1">
            <a:off x="3509118" y="1163485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0A61FA-3413-5647-9B8A-AD631EE5C5B0}"/>
                  </a:ext>
                </a:extLst>
              </p:cNvPr>
              <p:cNvSpPr txBox="1"/>
              <p:nvPr/>
            </p:nvSpPr>
            <p:spPr>
              <a:xfrm>
                <a:off x="768107" y="93469"/>
                <a:ext cx="2370649" cy="1222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0A61FA-3413-5647-9B8A-AD631EE5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07" y="93469"/>
                <a:ext cx="2370649" cy="1222386"/>
              </a:xfrm>
              <a:prstGeom prst="rect">
                <a:avLst/>
              </a:prstGeom>
              <a:blipFill>
                <a:blip r:embed="rId3"/>
                <a:stretch>
                  <a:fillRect l="-35294" t="-136735" b="-1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0C3B426-3E41-9641-900B-BDF03887922E}"/>
              </a:ext>
            </a:extLst>
          </p:cNvPr>
          <p:cNvSpPr txBox="1"/>
          <p:nvPr/>
        </p:nvSpPr>
        <p:spPr>
          <a:xfrm>
            <a:off x="4787532" y="1299144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Effect of B 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BD068-4AEC-A445-8093-6318659EF3D3}"/>
              </a:ext>
            </a:extLst>
          </p:cNvPr>
          <p:cNvSpPr txBox="1"/>
          <p:nvPr/>
        </p:nvSpPr>
        <p:spPr>
          <a:xfrm>
            <a:off x="162308" y="1338839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Effect of A on B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E60E10-B7BB-6E43-A986-DE535879FDF8}"/>
              </a:ext>
            </a:extLst>
          </p:cNvPr>
          <p:cNvSpPr/>
          <p:nvPr/>
        </p:nvSpPr>
        <p:spPr>
          <a:xfrm rot="8177188">
            <a:off x="4541889" y="1105452"/>
            <a:ext cx="138207" cy="57808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BF66B30-DA9D-4348-93DD-F6768ABA5929}"/>
              </a:ext>
            </a:extLst>
          </p:cNvPr>
          <p:cNvSpPr/>
          <p:nvPr/>
        </p:nvSpPr>
        <p:spPr>
          <a:xfrm rot="13422812" flipH="1">
            <a:off x="2380185" y="1130246"/>
            <a:ext cx="138207" cy="57808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901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7637D3E-70B1-0C44-B539-B376178F6E94}"/>
              </a:ext>
            </a:extLst>
          </p:cNvPr>
          <p:cNvSpPr>
            <a:spLocks noChangeAspect="1"/>
          </p:cNvSpPr>
          <p:nvPr/>
        </p:nvSpPr>
        <p:spPr>
          <a:xfrm>
            <a:off x="2788889" y="991118"/>
            <a:ext cx="676529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FEE686-8AEF-874A-A8FA-41B41C6B1E65}"/>
              </a:ext>
            </a:extLst>
          </p:cNvPr>
          <p:cNvCxnSpPr>
            <a:cxnSpLocks/>
          </p:cNvCxnSpPr>
          <p:nvPr/>
        </p:nvCxnSpPr>
        <p:spPr>
          <a:xfrm>
            <a:off x="2670205" y="724303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2608DE-CA82-F749-A6B5-42A334D2FA94}"/>
              </a:ext>
            </a:extLst>
          </p:cNvPr>
          <p:cNvSpPr txBox="1"/>
          <p:nvPr/>
        </p:nvSpPr>
        <p:spPr>
          <a:xfrm>
            <a:off x="2845119" y="212547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F080D-6EC3-014A-A946-42B70C1E23BC}"/>
              </a:ext>
            </a:extLst>
          </p:cNvPr>
          <p:cNvSpPr txBox="1"/>
          <p:nvPr/>
        </p:nvSpPr>
        <p:spPr>
          <a:xfrm>
            <a:off x="3584101" y="212525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16C21-7883-0B46-8C2D-36A0C3E31551}"/>
              </a:ext>
            </a:extLst>
          </p:cNvPr>
          <p:cNvSpPr txBox="1"/>
          <p:nvPr/>
        </p:nvSpPr>
        <p:spPr>
          <a:xfrm>
            <a:off x="1974154" y="2648475"/>
            <a:ext cx="339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Maximum deformation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377B85-6DDA-BF46-B82A-49AE06710EC3}"/>
              </a:ext>
            </a:extLst>
          </p:cNvPr>
          <p:cNvSpPr>
            <a:spLocks noChangeAspect="1"/>
          </p:cNvSpPr>
          <p:nvPr/>
        </p:nvSpPr>
        <p:spPr>
          <a:xfrm>
            <a:off x="3465418" y="1004434"/>
            <a:ext cx="676529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E041D-4A03-6740-AB64-D91ABBEA84D4}"/>
              </a:ext>
            </a:extLst>
          </p:cNvPr>
          <p:cNvSpPr txBox="1"/>
          <p:nvPr/>
        </p:nvSpPr>
        <p:spPr>
          <a:xfrm>
            <a:off x="3265742" y="159506"/>
            <a:ext cx="80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v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0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B95E-362B-5E4C-811B-5926C88E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A7E1-9CF4-8E49-AB42-F1616AC2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45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5E0634C-97F4-864E-9E68-630818D3E525}"/>
              </a:ext>
            </a:extLst>
          </p:cNvPr>
          <p:cNvSpPr>
            <a:spLocks noChangeAspect="1"/>
          </p:cNvSpPr>
          <p:nvPr/>
        </p:nvSpPr>
        <p:spPr>
          <a:xfrm>
            <a:off x="2667871" y="597418"/>
            <a:ext cx="841248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453AA4-475F-164A-AF69-2BDB35FDF4F0}"/>
              </a:ext>
            </a:extLst>
          </p:cNvPr>
          <p:cNvCxnSpPr>
            <a:cxnSpLocks/>
          </p:cNvCxnSpPr>
          <p:nvPr/>
        </p:nvCxnSpPr>
        <p:spPr>
          <a:xfrm>
            <a:off x="1927148" y="1160720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BC2E16-5AA2-0347-B47B-076F6127CEA6}"/>
              </a:ext>
            </a:extLst>
          </p:cNvPr>
          <p:cNvSpPr txBox="1"/>
          <p:nvPr/>
        </p:nvSpPr>
        <p:spPr>
          <a:xfrm>
            <a:off x="1927148" y="169816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E3A40-F176-EC44-A598-B4A55B5A86F7}"/>
              </a:ext>
            </a:extLst>
          </p:cNvPr>
          <p:cNvSpPr txBox="1"/>
          <p:nvPr/>
        </p:nvSpPr>
        <p:spPr>
          <a:xfrm>
            <a:off x="4641228" y="172948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07B7D3-5BEE-7248-B044-4E0862702A7A}"/>
                  </a:ext>
                </a:extLst>
              </p:cNvPr>
              <p:cNvSpPr txBox="1"/>
              <p:nvPr/>
            </p:nvSpPr>
            <p:spPr>
              <a:xfrm>
                <a:off x="4249842" y="93469"/>
                <a:ext cx="2370649" cy="1222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07B7D3-5BEE-7248-B044-4E086270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42" y="93469"/>
                <a:ext cx="2370649" cy="1222386"/>
              </a:xfrm>
              <a:prstGeom prst="rect">
                <a:avLst/>
              </a:prstGeom>
              <a:blipFill>
                <a:blip r:embed="rId2"/>
                <a:stretch>
                  <a:fillRect l="-28877" t="-136735" b="-1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1C7D7B-51C9-5743-93F1-92641B83ECB8}"/>
              </a:ext>
            </a:extLst>
          </p:cNvPr>
          <p:cNvSpPr txBox="1"/>
          <p:nvPr/>
        </p:nvSpPr>
        <p:spPr>
          <a:xfrm>
            <a:off x="2220771" y="2369161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Restitution impulse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242E42-946C-A34A-B529-95D8B87FE896}"/>
              </a:ext>
            </a:extLst>
          </p:cNvPr>
          <p:cNvSpPr>
            <a:spLocks noChangeAspect="1"/>
          </p:cNvSpPr>
          <p:nvPr/>
        </p:nvSpPr>
        <p:spPr>
          <a:xfrm>
            <a:off x="3509118" y="594654"/>
            <a:ext cx="841248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EB1AF1-B4AE-D945-9D86-024C6652C6B8}"/>
              </a:ext>
            </a:extLst>
          </p:cNvPr>
          <p:cNvCxnSpPr>
            <a:cxnSpLocks/>
          </p:cNvCxnSpPr>
          <p:nvPr/>
        </p:nvCxnSpPr>
        <p:spPr>
          <a:xfrm flipH="1">
            <a:off x="3509118" y="1163485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0FB27F-E40C-8441-B8B7-119F65FB9662}"/>
                  </a:ext>
                </a:extLst>
              </p:cNvPr>
              <p:cNvSpPr txBox="1"/>
              <p:nvPr/>
            </p:nvSpPr>
            <p:spPr>
              <a:xfrm>
                <a:off x="768107" y="93469"/>
                <a:ext cx="2370649" cy="1222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0FB27F-E40C-8441-B8B7-119F65FB9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07" y="93469"/>
                <a:ext cx="2370649" cy="1222386"/>
              </a:xfrm>
              <a:prstGeom prst="rect">
                <a:avLst/>
              </a:prstGeom>
              <a:blipFill>
                <a:blip r:embed="rId3"/>
                <a:stretch>
                  <a:fillRect l="-35294" t="-136735" b="-19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4935A98-BA27-0D43-BD32-F0CA720602EA}"/>
              </a:ext>
            </a:extLst>
          </p:cNvPr>
          <p:cNvSpPr txBox="1"/>
          <p:nvPr/>
        </p:nvSpPr>
        <p:spPr>
          <a:xfrm>
            <a:off x="4787532" y="1299144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Effect of B on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1F656-E291-C049-B3F7-5227BADB2D0B}"/>
              </a:ext>
            </a:extLst>
          </p:cNvPr>
          <p:cNvSpPr txBox="1"/>
          <p:nvPr/>
        </p:nvSpPr>
        <p:spPr>
          <a:xfrm>
            <a:off x="162308" y="1338839"/>
            <a:ext cx="290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Effect of A on B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C6801F5-5AC3-7A46-89A4-B764FA5045D5}"/>
              </a:ext>
            </a:extLst>
          </p:cNvPr>
          <p:cNvSpPr/>
          <p:nvPr/>
        </p:nvSpPr>
        <p:spPr>
          <a:xfrm rot="8177188">
            <a:off x="4541889" y="1105452"/>
            <a:ext cx="138207" cy="57808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18AF3C8-F4AF-4B44-97B2-8D8D3B236E9A}"/>
              </a:ext>
            </a:extLst>
          </p:cNvPr>
          <p:cNvSpPr/>
          <p:nvPr/>
        </p:nvSpPr>
        <p:spPr>
          <a:xfrm rot="13422812" flipH="1">
            <a:off x="2380185" y="1130246"/>
            <a:ext cx="138207" cy="57808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56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A89857-2634-594C-97C4-08C406702840}"/>
              </a:ext>
            </a:extLst>
          </p:cNvPr>
          <p:cNvSpPr>
            <a:spLocks noChangeAspect="1"/>
          </p:cNvSpPr>
          <p:nvPr/>
        </p:nvSpPr>
        <p:spPr>
          <a:xfrm>
            <a:off x="4313428" y="1237626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4F50B2-9E9F-0E45-A942-A728CA0745D9}"/>
              </a:ext>
            </a:extLst>
          </p:cNvPr>
          <p:cNvSpPr>
            <a:spLocks noChangeAspect="1"/>
          </p:cNvSpPr>
          <p:nvPr/>
        </p:nvSpPr>
        <p:spPr>
          <a:xfrm>
            <a:off x="1512208" y="1237627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B2D612-5C02-DB40-B150-5F9D114E6360}"/>
              </a:ext>
            </a:extLst>
          </p:cNvPr>
          <p:cNvCxnSpPr>
            <a:cxnSpLocks/>
          </p:cNvCxnSpPr>
          <p:nvPr/>
        </p:nvCxnSpPr>
        <p:spPr>
          <a:xfrm>
            <a:off x="4079487" y="910841"/>
            <a:ext cx="159042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646319-2654-6949-A728-49C05C238E17}"/>
              </a:ext>
            </a:extLst>
          </p:cNvPr>
          <p:cNvCxnSpPr>
            <a:cxnSpLocks/>
          </p:cNvCxnSpPr>
          <p:nvPr/>
        </p:nvCxnSpPr>
        <p:spPr>
          <a:xfrm>
            <a:off x="1565967" y="926503"/>
            <a:ext cx="1015026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C2F074-20FC-7A45-9DB2-32F19DD5E04B}"/>
              </a:ext>
            </a:extLst>
          </p:cNvPr>
          <p:cNvSpPr txBox="1"/>
          <p:nvPr/>
        </p:nvSpPr>
        <p:spPr>
          <a:xfrm>
            <a:off x="1894029" y="239135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7BFFE-8590-8144-AD60-38331E41E5BA}"/>
              </a:ext>
            </a:extLst>
          </p:cNvPr>
          <p:cNvSpPr txBox="1"/>
          <p:nvPr/>
        </p:nvSpPr>
        <p:spPr>
          <a:xfrm>
            <a:off x="4608109" y="242267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D1129-2E69-1242-9BDA-193A2B8FF8F0}"/>
              </a:ext>
            </a:extLst>
          </p:cNvPr>
          <p:cNvSpPr txBox="1"/>
          <p:nvPr/>
        </p:nvSpPr>
        <p:spPr>
          <a:xfrm>
            <a:off x="1449428" y="263442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60A81-567F-8841-A30C-E23F1F9077D3}"/>
              </a:ext>
            </a:extLst>
          </p:cNvPr>
          <p:cNvSpPr txBox="1"/>
          <p:nvPr/>
        </p:nvSpPr>
        <p:spPr>
          <a:xfrm>
            <a:off x="4196888" y="263441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DB8B7-EE63-B14C-A1AE-6654B75AFFEE}"/>
              </a:ext>
            </a:extLst>
          </p:cNvPr>
          <p:cNvSpPr txBox="1"/>
          <p:nvPr/>
        </p:nvSpPr>
        <p:spPr>
          <a:xfrm>
            <a:off x="2563236" y="3243115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After impact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63602-664E-DD4E-A33A-74DDE59F73E3}"/>
              </a:ext>
            </a:extLst>
          </p:cNvPr>
          <p:cNvSpPr txBox="1"/>
          <p:nvPr/>
        </p:nvSpPr>
        <p:spPr>
          <a:xfrm>
            <a:off x="2427630" y="2671042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r>
              <a:rPr lang="en-US" sz="2800" i="1" dirty="0">
                <a:latin typeface="Cambria" panose="02040503050406030204" pitchFamily="18" charset="0"/>
              </a:rPr>
              <a:t> &gt; 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846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C4655A6-ED11-3E48-99AB-87D906E16125}"/>
              </a:ext>
            </a:extLst>
          </p:cNvPr>
          <p:cNvSpPr>
            <a:spLocks noChangeAspect="1"/>
          </p:cNvSpPr>
          <p:nvPr/>
        </p:nvSpPr>
        <p:spPr>
          <a:xfrm>
            <a:off x="198155" y="1372302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F3EED0-416F-8745-8E31-A84C89791118}"/>
              </a:ext>
            </a:extLst>
          </p:cNvPr>
          <p:cNvSpPr>
            <a:spLocks noChangeAspect="1"/>
          </p:cNvSpPr>
          <p:nvPr/>
        </p:nvSpPr>
        <p:spPr>
          <a:xfrm>
            <a:off x="3078758" y="1372301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27C59F-75F5-3A48-9A1F-0A8042E91636}"/>
              </a:ext>
            </a:extLst>
          </p:cNvPr>
          <p:cNvSpPr>
            <a:spLocks noChangeAspect="1"/>
          </p:cNvSpPr>
          <p:nvPr/>
        </p:nvSpPr>
        <p:spPr>
          <a:xfrm>
            <a:off x="7007455" y="1387295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E49864-139E-3847-B6E1-9229AB7747E0}"/>
              </a:ext>
            </a:extLst>
          </p:cNvPr>
          <p:cNvSpPr>
            <a:spLocks noChangeAspect="1"/>
          </p:cNvSpPr>
          <p:nvPr/>
        </p:nvSpPr>
        <p:spPr>
          <a:xfrm>
            <a:off x="1487725" y="4536553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35398F-0B02-714D-B59D-D27D290C393D}"/>
              </a:ext>
            </a:extLst>
          </p:cNvPr>
          <p:cNvSpPr>
            <a:spLocks noChangeAspect="1"/>
          </p:cNvSpPr>
          <p:nvPr/>
        </p:nvSpPr>
        <p:spPr>
          <a:xfrm>
            <a:off x="4106405" y="4536553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0D4455-8ADA-5A47-B66B-89BA7F579433}"/>
              </a:ext>
            </a:extLst>
          </p:cNvPr>
          <p:cNvSpPr>
            <a:spLocks noChangeAspect="1"/>
          </p:cNvSpPr>
          <p:nvPr/>
        </p:nvSpPr>
        <p:spPr>
          <a:xfrm>
            <a:off x="6096000" y="4536553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24670F-60B5-B348-82A0-62B4B6B3A846}"/>
              </a:ext>
            </a:extLst>
          </p:cNvPr>
          <p:cNvCxnSpPr>
            <a:cxnSpLocks/>
          </p:cNvCxnSpPr>
          <p:nvPr/>
        </p:nvCxnSpPr>
        <p:spPr>
          <a:xfrm flipV="1">
            <a:off x="719078" y="272619"/>
            <a:ext cx="0" cy="109968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E00F8-A25E-DC49-BC22-283C91363A07}"/>
              </a:ext>
            </a:extLst>
          </p:cNvPr>
          <p:cNvCxnSpPr>
            <a:cxnSpLocks/>
          </p:cNvCxnSpPr>
          <p:nvPr/>
        </p:nvCxnSpPr>
        <p:spPr>
          <a:xfrm>
            <a:off x="1320700" y="1958973"/>
            <a:ext cx="7998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E19501-B717-9249-8CED-8CD1F8227A1E}"/>
              </a:ext>
            </a:extLst>
          </p:cNvPr>
          <p:cNvCxnSpPr>
            <a:cxnSpLocks/>
          </p:cNvCxnSpPr>
          <p:nvPr/>
        </p:nvCxnSpPr>
        <p:spPr>
          <a:xfrm flipH="1">
            <a:off x="6207635" y="1973968"/>
            <a:ext cx="7998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3B60CC-2388-574E-B3F7-0F0C841000C9}"/>
              </a:ext>
            </a:extLst>
          </p:cNvPr>
          <p:cNvCxnSpPr>
            <a:cxnSpLocks/>
          </p:cNvCxnSpPr>
          <p:nvPr/>
        </p:nvCxnSpPr>
        <p:spPr>
          <a:xfrm flipV="1">
            <a:off x="7565413" y="287612"/>
            <a:ext cx="0" cy="109968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2B4C55-5C30-764E-B89B-F892E71F60F3}"/>
              </a:ext>
            </a:extLst>
          </p:cNvPr>
          <p:cNvCxnSpPr>
            <a:cxnSpLocks/>
          </p:cNvCxnSpPr>
          <p:nvPr/>
        </p:nvCxnSpPr>
        <p:spPr>
          <a:xfrm flipH="1">
            <a:off x="4201303" y="1948568"/>
            <a:ext cx="7998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985EE3-B318-1F43-B894-1E6ACAF29267}"/>
                  </a:ext>
                </a:extLst>
              </p:cNvPr>
              <p:cNvSpPr txBox="1"/>
              <p:nvPr/>
            </p:nvSpPr>
            <p:spPr>
              <a:xfrm>
                <a:off x="4039847" y="1243615"/>
                <a:ext cx="1445458" cy="58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985EE3-B318-1F43-B894-1E6ACAF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47" y="1243615"/>
                <a:ext cx="1445458" cy="589713"/>
              </a:xfrm>
              <a:prstGeom prst="rect">
                <a:avLst/>
              </a:prstGeom>
              <a:blipFill>
                <a:blip r:embed="rId3"/>
                <a:stretch>
                  <a:fillRect l="-40000" t="-144681" b="-20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FE6FBC3-CCF8-154F-9B9D-0E3ABA540837}"/>
              </a:ext>
            </a:extLst>
          </p:cNvPr>
          <p:cNvSpPr txBox="1"/>
          <p:nvPr/>
        </p:nvSpPr>
        <p:spPr>
          <a:xfrm>
            <a:off x="1178904" y="2075777"/>
            <a:ext cx="152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Ax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0C14C3-4D88-A24B-BB89-B652275D3720}"/>
              </a:ext>
            </a:extLst>
          </p:cNvPr>
          <p:cNvSpPr txBox="1"/>
          <p:nvPr/>
        </p:nvSpPr>
        <p:spPr>
          <a:xfrm>
            <a:off x="287522" y="5288302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Bx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FD5F1-1C54-234D-AFDA-AEE79FD7CBAC}"/>
              </a:ext>
            </a:extLst>
          </p:cNvPr>
          <p:cNvSpPr txBox="1"/>
          <p:nvPr/>
        </p:nvSpPr>
        <p:spPr>
          <a:xfrm>
            <a:off x="760746" y="542023"/>
            <a:ext cx="15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Ay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71159B-C892-7B4C-B806-0DD1EBA72D3C}"/>
              </a:ext>
            </a:extLst>
          </p:cNvPr>
          <p:cNvSpPr txBox="1"/>
          <p:nvPr/>
        </p:nvSpPr>
        <p:spPr>
          <a:xfrm>
            <a:off x="5597494" y="1323027"/>
            <a:ext cx="152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Ax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B11BE9-8C90-D447-BFCE-23048810A8AF}"/>
              </a:ext>
            </a:extLst>
          </p:cNvPr>
          <p:cNvSpPr txBox="1"/>
          <p:nvPr/>
        </p:nvSpPr>
        <p:spPr>
          <a:xfrm>
            <a:off x="7607080" y="583439"/>
            <a:ext cx="15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i="1" baseline="-25000" dirty="0">
                <a:latin typeface="Cambria" panose="02040503050406030204" pitchFamily="18" charset="0"/>
              </a:rPr>
              <a:t>A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Ay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D589BB-A0E8-4243-BA10-4B45B3F9398A}"/>
              </a:ext>
            </a:extLst>
          </p:cNvPr>
          <p:cNvSpPr txBox="1"/>
          <p:nvPr/>
        </p:nvSpPr>
        <p:spPr>
          <a:xfrm>
            <a:off x="2503455" y="1554417"/>
            <a:ext cx="48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+</a:t>
            </a:r>
            <a:endParaRPr lang="en-US" sz="4000" baseline="-25000" dirty="0">
              <a:latin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E29535-901A-804C-AE58-181CC35EB68C}"/>
              </a:ext>
            </a:extLst>
          </p:cNvPr>
          <p:cNvSpPr txBox="1"/>
          <p:nvPr/>
        </p:nvSpPr>
        <p:spPr>
          <a:xfrm>
            <a:off x="5125306" y="1551267"/>
            <a:ext cx="48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=</a:t>
            </a:r>
            <a:endParaRPr lang="en-US" sz="4000" baseline="-25000" dirty="0">
              <a:latin typeface="Cambria" panose="020405030504060302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F506A7-B583-4140-82EB-52C6BCB77AB4}"/>
              </a:ext>
            </a:extLst>
          </p:cNvPr>
          <p:cNvCxnSpPr>
            <a:cxnSpLocks/>
          </p:cNvCxnSpPr>
          <p:nvPr/>
        </p:nvCxnSpPr>
        <p:spPr>
          <a:xfrm flipH="1">
            <a:off x="539832" y="5100927"/>
            <a:ext cx="96185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DAA0C-97ED-C34E-81CC-6B8D9CB5F4D4}"/>
              </a:ext>
            </a:extLst>
          </p:cNvPr>
          <p:cNvCxnSpPr>
            <a:cxnSpLocks/>
          </p:cNvCxnSpPr>
          <p:nvPr/>
        </p:nvCxnSpPr>
        <p:spPr>
          <a:xfrm flipV="1">
            <a:off x="2048996" y="3557408"/>
            <a:ext cx="1" cy="9791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7BED1A-5FE0-C34E-B8EA-42BB466F3732}"/>
              </a:ext>
            </a:extLst>
          </p:cNvPr>
          <p:cNvCxnSpPr>
            <a:cxnSpLocks/>
          </p:cNvCxnSpPr>
          <p:nvPr/>
        </p:nvCxnSpPr>
        <p:spPr>
          <a:xfrm>
            <a:off x="3306585" y="5100927"/>
            <a:ext cx="79982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ED129E-D406-E047-BC7E-599628433F05}"/>
                  </a:ext>
                </a:extLst>
              </p:cNvPr>
              <p:cNvSpPr txBox="1"/>
              <p:nvPr/>
            </p:nvSpPr>
            <p:spPr>
              <a:xfrm>
                <a:off x="3017393" y="4339200"/>
                <a:ext cx="1445458" cy="58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8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ED129E-D406-E047-BC7E-5996284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3" y="4339200"/>
                <a:ext cx="1445458" cy="589713"/>
              </a:xfrm>
              <a:prstGeom prst="rect">
                <a:avLst/>
              </a:prstGeom>
              <a:blipFill>
                <a:blip r:embed="rId4"/>
                <a:stretch>
                  <a:fillRect l="-40351" t="-144681" b="-20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DC9DC17-BCD2-9F49-A896-2CAD097B7724}"/>
              </a:ext>
            </a:extLst>
          </p:cNvPr>
          <p:cNvSpPr txBox="1"/>
          <p:nvPr/>
        </p:nvSpPr>
        <p:spPr>
          <a:xfrm>
            <a:off x="2681698" y="4730489"/>
            <a:ext cx="48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+</a:t>
            </a:r>
            <a:endParaRPr lang="en-US" sz="4000" baseline="-25000" dirty="0">
              <a:latin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A9914E-3F58-E842-8A6B-9112884BCB9A}"/>
              </a:ext>
            </a:extLst>
          </p:cNvPr>
          <p:cNvSpPr txBox="1"/>
          <p:nvPr/>
        </p:nvSpPr>
        <p:spPr>
          <a:xfrm>
            <a:off x="5453500" y="4743882"/>
            <a:ext cx="48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=</a:t>
            </a:r>
            <a:endParaRPr lang="en-US" sz="4000" baseline="-25000" dirty="0">
              <a:latin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AAE4F7-E939-D549-86C4-E0FCA6C38305}"/>
              </a:ext>
            </a:extLst>
          </p:cNvPr>
          <p:cNvSpPr txBox="1"/>
          <p:nvPr/>
        </p:nvSpPr>
        <p:spPr>
          <a:xfrm>
            <a:off x="539832" y="3701219"/>
            <a:ext cx="237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By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1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7717B6-FD64-D042-A491-FD54D1B4D3FC}"/>
              </a:ext>
            </a:extLst>
          </p:cNvPr>
          <p:cNvCxnSpPr>
            <a:cxnSpLocks/>
          </p:cNvCxnSpPr>
          <p:nvPr/>
        </p:nvCxnSpPr>
        <p:spPr>
          <a:xfrm>
            <a:off x="7218545" y="5114698"/>
            <a:ext cx="96185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E34E6B-B4A2-0E49-82B2-01B635472A15}"/>
              </a:ext>
            </a:extLst>
          </p:cNvPr>
          <p:cNvCxnSpPr>
            <a:cxnSpLocks/>
          </p:cNvCxnSpPr>
          <p:nvPr/>
        </p:nvCxnSpPr>
        <p:spPr>
          <a:xfrm flipV="1">
            <a:off x="6648391" y="3547648"/>
            <a:ext cx="1" cy="97914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80DCCB-B9E8-2541-AB27-C4576D089AF4}"/>
              </a:ext>
            </a:extLst>
          </p:cNvPr>
          <p:cNvSpPr txBox="1"/>
          <p:nvPr/>
        </p:nvSpPr>
        <p:spPr>
          <a:xfrm>
            <a:off x="7295070" y="5288302"/>
            <a:ext cx="152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Bx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178A0C-3861-F842-8CD8-E4D1DE90FC2B}"/>
              </a:ext>
            </a:extLst>
          </p:cNvPr>
          <p:cNvSpPr txBox="1"/>
          <p:nvPr/>
        </p:nvSpPr>
        <p:spPr>
          <a:xfrm>
            <a:off x="6730623" y="3786368"/>
            <a:ext cx="15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i="1" baseline="-25000" dirty="0" err="1">
                <a:latin typeface="Cambria" panose="02040503050406030204" pitchFamily="18" charset="0"/>
              </a:rPr>
              <a:t>B</a:t>
            </a:r>
            <a:r>
              <a:rPr lang="en-US" sz="2800" i="1" dirty="0">
                <a:latin typeface="Cambria" panose="02040503050406030204" pitchFamily="18" charset="0"/>
              </a:rPr>
              <a:t>(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By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b="1" i="1" baseline="-25000" dirty="0">
                <a:latin typeface="Cambria" panose="02040503050406030204" pitchFamily="18" charset="0"/>
              </a:rPr>
              <a:t>2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03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57BE0B-F556-CD4B-BFF2-CB4E2C6EBBB8}"/>
              </a:ext>
            </a:extLst>
          </p:cNvPr>
          <p:cNvSpPr>
            <a:spLocks noChangeAspect="1"/>
          </p:cNvSpPr>
          <p:nvPr/>
        </p:nvSpPr>
        <p:spPr>
          <a:xfrm>
            <a:off x="2388433" y="969148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023A83-8B7D-B74C-ADD9-4E116721E2E9}"/>
              </a:ext>
            </a:extLst>
          </p:cNvPr>
          <p:cNvSpPr>
            <a:spLocks noChangeAspect="1"/>
          </p:cNvSpPr>
          <p:nvPr/>
        </p:nvSpPr>
        <p:spPr>
          <a:xfrm>
            <a:off x="1407305" y="1530421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A59F8-006A-7545-BB78-90B3F5BEEA86}"/>
              </a:ext>
            </a:extLst>
          </p:cNvPr>
          <p:cNvSpPr txBox="1"/>
          <p:nvPr/>
        </p:nvSpPr>
        <p:spPr>
          <a:xfrm>
            <a:off x="2669731" y="43371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0E93E-D754-E84D-B462-4D6720DB4BAD}"/>
              </a:ext>
            </a:extLst>
          </p:cNvPr>
          <p:cNvSpPr txBox="1"/>
          <p:nvPr/>
        </p:nvSpPr>
        <p:spPr>
          <a:xfrm>
            <a:off x="2669731" y="325229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FAAE38-1C9F-594C-B920-B76296FEA8CC}"/>
              </a:ext>
            </a:extLst>
          </p:cNvPr>
          <p:cNvSpPr>
            <a:spLocks noChangeAspect="1"/>
          </p:cNvSpPr>
          <p:nvPr/>
        </p:nvSpPr>
        <p:spPr>
          <a:xfrm>
            <a:off x="2388433" y="2091693"/>
            <a:ext cx="1122545" cy="112254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225B7-89A9-0442-AD18-9231065736A6}"/>
              </a:ext>
            </a:extLst>
          </p:cNvPr>
          <p:cNvSpPr txBox="1"/>
          <p:nvPr/>
        </p:nvSpPr>
        <p:spPr>
          <a:xfrm>
            <a:off x="1622237" y="267199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0F5031-1199-7A43-B955-A4140B5B989E}"/>
              </a:ext>
            </a:extLst>
          </p:cNvPr>
          <p:cNvCxnSpPr>
            <a:cxnSpLocks/>
          </p:cNvCxnSpPr>
          <p:nvPr/>
        </p:nvCxnSpPr>
        <p:spPr>
          <a:xfrm>
            <a:off x="252476" y="2091693"/>
            <a:ext cx="115482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B7285F-3E2E-4348-B5E7-5BB62D36B3CF}"/>
              </a:ext>
            </a:extLst>
          </p:cNvPr>
          <p:cNvSpPr txBox="1"/>
          <p:nvPr/>
        </p:nvSpPr>
        <p:spPr>
          <a:xfrm>
            <a:off x="323003" y="1465734"/>
            <a:ext cx="1154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m</a:t>
            </a:r>
            <a:r>
              <a:rPr lang="en-US" sz="2800" b="1" i="1" dirty="0" err="1">
                <a:latin typeface="Cambria" panose="02040503050406030204" pitchFamily="18" charset="0"/>
              </a:rPr>
              <a:t>v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C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44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087F37-36B2-D341-B88A-20CC756C3348}"/>
              </a:ext>
            </a:extLst>
          </p:cNvPr>
          <p:cNvSpPr/>
          <p:nvPr/>
        </p:nvSpPr>
        <p:spPr>
          <a:xfrm rot="942096">
            <a:off x="798720" y="2134291"/>
            <a:ext cx="5954481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C354CD-1ED4-2646-9550-7A55A714AA43}"/>
              </a:ext>
            </a:extLst>
          </p:cNvPr>
          <p:cNvSpPr>
            <a:spLocks noChangeAspect="1"/>
          </p:cNvSpPr>
          <p:nvPr/>
        </p:nvSpPr>
        <p:spPr>
          <a:xfrm>
            <a:off x="6162521" y="2525386"/>
            <a:ext cx="1218356" cy="1218356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BED221-874C-4A4E-83FB-2B407E40715D}"/>
              </a:ext>
            </a:extLst>
          </p:cNvPr>
          <p:cNvSpPr>
            <a:spLocks noChangeAspect="1"/>
          </p:cNvSpPr>
          <p:nvPr/>
        </p:nvSpPr>
        <p:spPr>
          <a:xfrm>
            <a:off x="6756721" y="310723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563D1-50E6-754C-B6ED-C706B5AF1BC2}"/>
              </a:ext>
            </a:extLst>
          </p:cNvPr>
          <p:cNvGrpSpPr/>
          <p:nvPr/>
        </p:nvGrpSpPr>
        <p:grpSpPr>
          <a:xfrm rot="5400000" flipH="1">
            <a:off x="-1771026" y="2883150"/>
            <a:ext cx="4652973" cy="1091700"/>
            <a:chOff x="4756392" y="3759024"/>
            <a:chExt cx="4652973" cy="1091700"/>
          </a:xfrm>
        </p:grpSpPr>
        <p:sp>
          <p:nvSpPr>
            <p:cNvPr id="7" name="Snip Same Side Corner Rectangle 6">
              <a:extLst>
                <a:ext uri="{FF2B5EF4-FFF2-40B4-BE49-F238E27FC236}">
                  <a16:creationId xmlns:a16="http://schemas.microsoft.com/office/drawing/2014/main" id="{6F0AA8E3-FA85-1D44-905D-CA0B0BFE1F3E}"/>
                </a:ext>
              </a:extLst>
            </p:cNvPr>
            <p:cNvSpPr/>
            <p:nvPr/>
          </p:nvSpPr>
          <p:spPr>
            <a:xfrm>
              <a:off x="8874890" y="3759024"/>
              <a:ext cx="369948" cy="904333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8A2B-8425-1141-A9D5-65FED957A59B}"/>
                </a:ext>
              </a:extLst>
            </p:cNvPr>
            <p:cNvSpPr/>
            <p:nvPr/>
          </p:nvSpPr>
          <p:spPr>
            <a:xfrm>
              <a:off x="4756392" y="4663358"/>
              <a:ext cx="4652973" cy="187366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8C9ACA-37FF-CF45-A64D-E515FE897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3C3513-F685-A048-8C75-5D83503D15AE}"/>
              </a:ext>
            </a:extLst>
          </p:cNvPr>
          <p:cNvSpPr txBox="1"/>
          <p:nvPr/>
        </p:nvSpPr>
        <p:spPr>
          <a:xfrm>
            <a:off x="1112063" y="7875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D71367F-3AFD-8F4F-91CF-7A6B32D407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41734" y="2693236"/>
            <a:ext cx="429963" cy="44132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773DA3B4-F715-1441-A3BD-BDD2A8489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845" y="3107235"/>
            <a:ext cx="429961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6B78C-CBFE-954F-9D1E-2FC85FC8C6A4}"/>
              </a:ext>
            </a:extLst>
          </p:cNvPr>
          <p:cNvSpPr txBox="1"/>
          <p:nvPr/>
        </p:nvSpPr>
        <p:spPr>
          <a:xfrm>
            <a:off x="7233549" y="226377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77A973-AE57-264C-AA49-4B0D8B1FFF8F}"/>
              </a:ext>
            </a:extLst>
          </p:cNvPr>
          <p:cNvGrpSpPr/>
          <p:nvPr/>
        </p:nvGrpSpPr>
        <p:grpSpPr>
          <a:xfrm rot="937470" flipV="1">
            <a:off x="1025776" y="957134"/>
            <a:ext cx="6106755" cy="1296000"/>
            <a:chOff x="2849217" y="3996605"/>
            <a:chExt cx="2712145" cy="4492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AA5DD3-A3D6-1245-BB3F-6B5856F8862E}"/>
                </a:ext>
              </a:extLst>
            </p:cNvPr>
            <p:cNvGrpSpPr/>
            <p:nvPr/>
          </p:nvGrpSpPr>
          <p:grpSpPr>
            <a:xfrm rot="5400000" flipH="1">
              <a:off x="3993150" y="2870082"/>
              <a:ext cx="422333" cy="2710199"/>
              <a:chOff x="4776118" y="3133461"/>
              <a:chExt cx="6589218" cy="122423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0ECDF25-9557-C341-8B74-C203A93A2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37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45ECD3C-2FEA-A148-B814-AF343162B43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776118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66A3A1C-9691-1245-891E-4363CDC4A437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>
              <a:off x="5336738" y="4221229"/>
              <a:ext cx="4492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 Box 1">
            <a:extLst>
              <a:ext uri="{FF2B5EF4-FFF2-40B4-BE49-F238E27FC236}">
                <a16:creationId xmlns:a16="http://schemas.microsoft.com/office/drawing/2014/main" id="{93CAD075-A816-064E-A3E9-1BC7135DD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909" y="828538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6AF9F5-C951-3A49-988A-99EE12B29A12}"/>
              </a:ext>
            </a:extLst>
          </p:cNvPr>
          <p:cNvCxnSpPr>
            <a:cxnSpLocks/>
          </p:cNvCxnSpPr>
          <p:nvPr/>
        </p:nvCxnSpPr>
        <p:spPr>
          <a:xfrm>
            <a:off x="1037810" y="1454536"/>
            <a:ext cx="24933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84256C75-168E-1A47-890C-3EBA1E8B2991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769469" y="618623"/>
            <a:ext cx="1671825" cy="1671825"/>
          </a:xfrm>
          <a:prstGeom prst="arc">
            <a:avLst>
              <a:gd name="adj1" fmla="val 16200000"/>
              <a:gd name="adj2" fmla="val 1791383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6B3258-350E-2D46-9047-15C856CDAA92}"/>
                  </a:ext>
                </a:extLst>
              </p:cNvPr>
              <p:cNvSpPr txBox="1"/>
              <p:nvPr/>
            </p:nvSpPr>
            <p:spPr>
              <a:xfrm>
                <a:off x="2767818" y="1415608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6B3258-350E-2D46-9047-15C856CDA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18" y="1415608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09F4D8-8529-3B41-96D6-9F7BFAFC6CFA}"/>
              </a:ext>
            </a:extLst>
          </p:cNvPr>
          <p:cNvCxnSpPr>
            <a:cxnSpLocks/>
          </p:cNvCxnSpPr>
          <p:nvPr/>
        </p:nvCxnSpPr>
        <p:spPr>
          <a:xfrm>
            <a:off x="1037507" y="1488352"/>
            <a:ext cx="2209653" cy="622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A2CA94-A6B8-EF45-A386-505A0AE6C366}"/>
              </a:ext>
            </a:extLst>
          </p:cNvPr>
          <p:cNvGrpSpPr/>
          <p:nvPr/>
        </p:nvGrpSpPr>
        <p:grpSpPr>
          <a:xfrm flipV="1">
            <a:off x="196978" y="613576"/>
            <a:ext cx="745998" cy="744869"/>
            <a:chOff x="2848735" y="3723449"/>
            <a:chExt cx="2712631" cy="72240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EA8F56-38FA-A040-BCFB-9FAFAAA80999}"/>
                </a:ext>
              </a:extLst>
            </p:cNvPr>
            <p:cNvGrpSpPr/>
            <p:nvPr/>
          </p:nvGrpSpPr>
          <p:grpSpPr>
            <a:xfrm rot="5400000" flipH="1">
              <a:off x="3993884" y="2859679"/>
              <a:ext cx="422333" cy="2712631"/>
              <a:chOff x="4919460" y="3132581"/>
              <a:chExt cx="6589218" cy="122533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4C2223D-BA17-CF46-B288-2DCCBA604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1122" y="3132581"/>
                <a:ext cx="0" cy="1225337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045E36-A272-B14B-B5CD-0821F5AF95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262806-1717-4B4E-B589-C851F3E46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1366" y="3723449"/>
              <a:ext cx="0" cy="722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 Box 1">
            <a:extLst>
              <a:ext uri="{FF2B5EF4-FFF2-40B4-BE49-F238E27FC236}">
                <a16:creationId xmlns:a16="http://schemas.microsoft.com/office/drawing/2014/main" id="{C6E0AB41-7B91-8E44-B76E-1A27D65DF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0" y="198602"/>
            <a:ext cx="429961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317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40A67-0501-4B46-B0F5-4FED8679710A}"/>
              </a:ext>
            </a:extLst>
          </p:cNvPr>
          <p:cNvSpPr/>
          <p:nvPr/>
        </p:nvSpPr>
        <p:spPr>
          <a:xfrm>
            <a:off x="0" y="6379728"/>
            <a:ext cx="12192000" cy="478272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D2EA5A-88E0-684C-B503-305E610CFB24}"/>
              </a:ext>
            </a:extLst>
          </p:cNvPr>
          <p:cNvSpPr/>
          <p:nvPr/>
        </p:nvSpPr>
        <p:spPr>
          <a:xfrm rot="19839771" flipH="1">
            <a:off x="794836" y="1568293"/>
            <a:ext cx="5954481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307BCA-9E29-2D45-AA73-904ED7B2F954}"/>
              </a:ext>
            </a:extLst>
          </p:cNvPr>
          <p:cNvSpPr>
            <a:spLocks noChangeAspect="1"/>
          </p:cNvSpPr>
          <p:nvPr/>
        </p:nvSpPr>
        <p:spPr>
          <a:xfrm>
            <a:off x="6225787" y="20761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B382-369E-DF4E-A78A-A1AF7534E064}"/>
              </a:ext>
            </a:extLst>
          </p:cNvPr>
          <p:cNvSpPr txBox="1"/>
          <p:nvPr/>
        </p:nvSpPr>
        <p:spPr>
          <a:xfrm>
            <a:off x="6381940" y="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7F9C-444C-4D49-8CE2-2EF2E01A5FF3}"/>
              </a:ext>
            </a:extLst>
          </p:cNvPr>
          <p:cNvSpPr>
            <a:spLocks noChangeAspect="1"/>
          </p:cNvSpPr>
          <p:nvPr/>
        </p:nvSpPr>
        <p:spPr>
          <a:xfrm>
            <a:off x="3730237" y="160611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BBCA7-6EE3-754F-B148-87F8378DBFE5}"/>
              </a:ext>
            </a:extLst>
          </p:cNvPr>
          <p:cNvSpPr txBox="1"/>
          <p:nvPr/>
        </p:nvSpPr>
        <p:spPr>
          <a:xfrm>
            <a:off x="3784237" y="157392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908054-C70D-9F40-83F8-A90FF1C77A35}"/>
              </a:ext>
            </a:extLst>
          </p:cNvPr>
          <p:cNvSpPr>
            <a:spLocks noChangeAspect="1"/>
          </p:cNvSpPr>
          <p:nvPr/>
        </p:nvSpPr>
        <p:spPr>
          <a:xfrm>
            <a:off x="1209287" y="301922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0E70-0E04-F243-BEB6-4735AF46A6CC}"/>
              </a:ext>
            </a:extLst>
          </p:cNvPr>
          <p:cNvSpPr txBox="1"/>
          <p:nvPr/>
        </p:nvSpPr>
        <p:spPr>
          <a:xfrm>
            <a:off x="867433" y="253488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709D4A-807E-CC46-AB51-8C0E6444B0D8}"/>
              </a:ext>
            </a:extLst>
          </p:cNvPr>
          <p:cNvCxnSpPr>
            <a:cxnSpLocks/>
          </p:cNvCxnSpPr>
          <p:nvPr/>
        </p:nvCxnSpPr>
        <p:spPr>
          <a:xfrm flipV="1">
            <a:off x="1352899" y="2070885"/>
            <a:ext cx="1688985" cy="955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0F4F34-6EE0-364B-B5EC-4B32C4DA8842}"/>
              </a:ext>
            </a:extLst>
          </p:cNvPr>
          <p:cNvCxnSpPr>
            <a:cxnSpLocks/>
          </p:cNvCxnSpPr>
          <p:nvPr/>
        </p:nvCxnSpPr>
        <p:spPr>
          <a:xfrm flipH="1">
            <a:off x="1364095" y="3074422"/>
            <a:ext cx="2000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7F551615-6D2E-CC47-B2DD-896A08540B71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378760" y="2238509"/>
            <a:ext cx="1671825" cy="1671825"/>
          </a:xfrm>
          <a:prstGeom prst="arc">
            <a:avLst>
              <a:gd name="adj1" fmla="val 16200000"/>
              <a:gd name="adj2" fmla="val 1788329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70FF9-BD44-3C46-9BCF-DBE13F250EFA}"/>
                  </a:ext>
                </a:extLst>
              </p:cNvPr>
              <p:cNvSpPr txBox="1"/>
              <p:nvPr/>
            </p:nvSpPr>
            <p:spPr>
              <a:xfrm>
                <a:off x="2361890" y="2573519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70FF9-BD44-3C46-9BCF-DBE13F250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890" y="2573519"/>
                <a:ext cx="679994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704BF1B-4CF2-7941-AF21-941FFE3AA6B5}"/>
              </a:ext>
            </a:extLst>
          </p:cNvPr>
          <p:cNvGrpSpPr/>
          <p:nvPr/>
        </p:nvGrpSpPr>
        <p:grpSpPr>
          <a:xfrm rot="5400000">
            <a:off x="-700018" y="4511022"/>
            <a:ext cx="3305306" cy="432105"/>
            <a:chOff x="2848735" y="4004828"/>
            <a:chExt cx="2712631" cy="441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687EE3-7728-BF47-A7DC-084433238829}"/>
                </a:ext>
              </a:extLst>
            </p:cNvPr>
            <p:cNvGrpSpPr/>
            <p:nvPr/>
          </p:nvGrpSpPr>
          <p:grpSpPr>
            <a:xfrm rot="5400000" flipH="1">
              <a:off x="3993884" y="2859679"/>
              <a:ext cx="422333" cy="2712631"/>
              <a:chOff x="4919460" y="3132581"/>
              <a:chExt cx="6589218" cy="1225337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A1B4C0-38D4-F241-AEAD-63DBC09A42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7411" y="3132581"/>
                <a:ext cx="0" cy="1225337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EDF5BEB-EAAC-FC4C-8AAC-215CF07D14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A0212D-7B52-1949-A5AF-D010B2FF99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E6E8C8-92B6-924B-AE02-13D285EBFE76}"/>
              </a:ext>
            </a:extLst>
          </p:cNvPr>
          <p:cNvSpPr txBox="1"/>
          <p:nvPr/>
        </p:nvSpPr>
        <p:spPr>
          <a:xfrm>
            <a:off x="168661" y="439789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22107084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C5A2-3AAC-A249-B3FE-57780A65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1AA01-1996-524D-9F08-8F5F5660A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187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66C6F8-B72A-944D-8D67-C7D718DD94DF}"/>
              </a:ext>
            </a:extLst>
          </p:cNvPr>
          <p:cNvSpPr/>
          <p:nvPr/>
        </p:nvSpPr>
        <p:spPr>
          <a:xfrm>
            <a:off x="0" y="-29482"/>
            <a:ext cx="4329953" cy="471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28752B-B7A5-9746-8E72-4A74C420FC2D}"/>
              </a:ext>
            </a:extLst>
          </p:cNvPr>
          <p:cNvGrpSpPr/>
          <p:nvPr/>
        </p:nvGrpSpPr>
        <p:grpSpPr>
          <a:xfrm rot="16200000">
            <a:off x="-1011702" y="2174507"/>
            <a:ext cx="4075911" cy="610019"/>
            <a:chOff x="946920" y="5139860"/>
            <a:chExt cx="3695226" cy="61001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070421-9EE2-A141-9B4E-1A290480A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BCB162-3526-CF4B-96C3-C2083BDD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C4DDC6-457A-6745-9219-BCDDBF4E6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5BEDBC-0E61-254D-B90E-76D0145E5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40C20D-0F40-D642-BF23-0DD6BEED8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61FC216-C5ED-6246-81CA-0268482CC3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A225EC-F1B1-6948-A667-12FB1C855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785F8F-0BBF-1148-8072-F98A12C82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6526" y="514009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9F67B9-B402-F448-BC3C-118FB72F4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071" y="513986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86720D-A976-784F-B999-A7C273BDA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9851" y="513986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65103C-6947-9B4C-9961-965F7F9FF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483" y="5139862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066281-3DC4-FB49-983E-2E3E073B5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016" y="513986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A0B9C-934E-D84D-97D2-17DF14946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AA4852-CFF9-5545-8A68-73784373C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862F6-B99B-4049-B320-DB1D99BC0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B30094-4E39-8A4D-ADE3-9EC2A807D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1DCC80-5771-5D42-AD7A-5BB9009A0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DBD8D7-DDA3-2245-8B1B-1000E858DD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0505FC2-F80D-F64C-9E3C-117DF4A8EC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502E88-7302-E44E-822A-44500828A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1029" y="514009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A6E496-4365-084D-B859-92830C270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373" y="513986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B7A44E-57BA-4847-8470-29E87A129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3472" y="513986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B59DA5-940C-F347-B745-FEB044663D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989" y="5139863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816659-43D6-744E-81DC-C5C97B310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334" y="5403850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F4654A-D6C7-1F4A-958D-BEEAC4D462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097" y="513986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DD56E2-115F-2248-A0B3-98691464E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920" y="5427198"/>
              <a:ext cx="28545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0D5162-FE69-3B48-9700-67C7194F48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0101425-6A1A-9C49-9916-DF1072C3F308}"/>
              </a:ext>
            </a:extLst>
          </p:cNvPr>
          <p:cNvSpPr/>
          <p:nvPr/>
        </p:nvSpPr>
        <p:spPr>
          <a:xfrm>
            <a:off x="368593" y="4517471"/>
            <a:ext cx="1279977" cy="1577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17DB9B-C1C0-134F-AAF3-9CB0709535EC}"/>
              </a:ext>
            </a:extLst>
          </p:cNvPr>
          <p:cNvCxnSpPr>
            <a:cxnSpLocks/>
          </p:cNvCxnSpPr>
          <p:nvPr/>
        </p:nvCxnSpPr>
        <p:spPr>
          <a:xfrm flipH="1">
            <a:off x="1671918" y="5151035"/>
            <a:ext cx="92918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F2365A-5234-2C48-A55F-7404A94D8EA4}"/>
              </a:ext>
            </a:extLst>
          </p:cNvPr>
          <p:cNvCxnSpPr>
            <a:cxnSpLocks/>
          </p:cNvCxnSpPr>
          <p:nvPr/>
        </p:nvCxnSpPr>
        <p:spPr>
          <a:xfrm>
            <a:off x="2039622" y="5148326"/>
            <a:ext cx="0" cy="10288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21C2A9-B1A8-4D45-9DD9-FD5EDA2EA66F}"/>
              </a:ext>
            </a:extLst>
          </p:cNvPr>
          <p:cNvSpPr txBox="1"/>
          <p:nvPr/>
        </p:nvSpPr>
        <p:spPr>
          <a:xfrm>
            <a:off x="2080733" y="532145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1081C-2BD1-684A-BA4D-3F230B7B3EBA}"/>
              </a:ext>
            </a:extLst>
          </p:cNvPr>
          <p:cNvCxnSpPr>
            <a:cxnSpLocks/>
          </p:cNvCxnSpPr>
          <p:nvPr/>
        </p:nvCxnSpPr>
        <p:spPr>
          <a:xfrm flipH="1">
            <a:off x="1671918" y="4353035"/>
            <a:ext cx="92918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16251C-C458-8947-A2DA-13254441DD34}"/>
              </a:ext>
            </a:extLst>
          </p:cNvPr>
          <p:cNvSpPr txBox="1"/>
          <p:nvPr/>
        </p:nvSpPr>
        <p:spPr>
          <a:xfrm>
            <a:off x="2357289" y="2879784"/>
            <a:ext cx="2091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Unstretched spring position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CC5956-0A23-FD49-A500-D7A4619BFF1F}"/>
              </a:ext>
            </a:extLst>
          </p:cNvPr>
          <p:cNvCxnSpPr>
            <a:cxnSpLocks/>
          </p:cNvCxnSpPr>
          <p:nvPr/>
        </p:nvCxnSpPr>
        <p:spPr>
          <a:xfrm flipH="1">
            <a:off x="2728851" y="3806671"/>
            <a:ext cx="592573" cy="55790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6DFAAC-7305-AD40-B651-88B29AE3949F}"/>
              </a:ext>
            </a:extLst>
          </p:cNvPr>
          <p:cNvSpPr txBox="1"/>
          <p:nvPr/>
        </p:nvSpPr>
        <p:spPr>
          <a:xfrm>
            <a:off x="3161674" y="5555211"/>
            <a:ext cx="1968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Equilibrium position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469168-CBD8-5F4F-A83B-77A055AF7578}"/>
              </a:ext>
            </a:extLst>
          </p:cNvPr>
          <p:cNvCxnSpPr>
            <a:cxnSpLocks/>
          </p:cNvCxnSpPr>
          <p:nvPr/>
        </p:nvCxnSpPr>
        <p:spPr>
          <a:xfrm flipH="1" flipV="1">
            <a:off x="2728851" y="5154214"/>
            <a:ext cx="915730" cy="1878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6F7FCF-A8EF-6044-885F-09C689047786}"/>
              </a:ext>
            </a:extLst>
          </p:cNvPr>
          <p:cNvCxnSpPr>
            <a:cxnSpLocks/>
          </p:cNvCxnSpPr>
          <p:nvPr/>
        </p:nvCxnSpPr>
        <p:spPr>
          <a:xfrm>
            <a:off x="2039622" y="4353035"/>
            <a:ext cx="0" cy="808497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F1AF1E-CC49-204A-9E2C-FE07397337D0}"/>
                  </a:ext>
                </a:extLst>
              </p:cNvPr>
              <p:cNvSpPr txBox="1"/>
              <p:nvPr/>
            </p:nvSpPr>
            <p:spPr>
              <a:xfrm>
                <a:off x="2113472" y="4457394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F1AF1E-CC49-204A-9E2C-FE073973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72" y="4457394"/>
                <a:ext cx="4876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B2C85C4-4EF0-5E4A-B7D0-7476D1C6E8FC}"/>
              </a:ext>
            </a:extLst>
          </p:cNvPr>
          <p:cNvSpPr txBox="1"/>
          <p:nvPr/>
        </p:nvSpPr>
        <p:spPr>
          <a:xfrm>
            <a:off x="3653733" y="508047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20562801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91C2A1-95EA-F94F-84A3-88124FD627FF}"/>
              </a:ext>
            </a:extLst>
          </p:cNvPr>
          <p:cNvSpPr/>
          <p:nvPr/>
        </p:nvSpPr>
        <p:spPr>
          <a:xfrm>
            <a:off x="704769" y="1851535"/>
            <a:ext cx="1279977" cy="1577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A43B65-E69C-324D-ACA4-8A484DB706CB}"/>
              </a:ext>
            </a:extLst>
          </p:cNvPr>
          <p:cNvCxnSpPr>
            <a:cxnSpLocks/>
          </p:cNvCxnSpPr>
          <p:nvPr/>
        </p:nvCxnSpPr>
        <p:spPr>
          <a:xfrm flipV="1">
            <a:off x="1337643" y="751852"/>
            <a:ext cx="0" cy="109968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37B3E5-E68B-AC41-967F-D3A200998B9C}"/>
              </a:ext>
            </a:extLst>
          </p:cNvPr>
          <p:cNvCxnSpPr>
            <a:cxnSpLocks/>
          </p:cNvCxnSpPr>
          <p:nvPr/>
        </p:nvCxnSpPr>
        <p:spPr>
          <a:xfrm>
            <a:off x="1337643" y="3429000"/>
            <a:ext cx="0" cy="109968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B0A5DE-479C-A24A-B004-3AB51EB340EC}"/>
              </a:ext>
            </a:extLst>
          </p:cNvPr>
          <p:cNvCxnSpPr>
            <a:cxnSpLocks/>
          </p:cNvCxnSpPr>
          <p:nvPr/>
        </p:nvCxnSpPr>
        <p:spPr>
          <a:xfrm>
            <a:off x="306066" y="578721"/>
            <a:ext cx="0" cy="10288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B63F46-E5FC-5647-A176-A3EC011DD910}"/>
              </a:ext>
            </a:extLst>
          </p:cNvPr>
          <p:cNvSpPr txBox="1"/>
          <p:nvPr/>
        </p:nvSpPr>
        <p:spPr>
          <a:xfrm>
            <a:off x="347177" y="75185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73307-A0C5-E542-8BFE-D158B8D3A4F5}"/>
              </a:ext>
            </a:extLst>
          </p:cNvPr>
          <p:cNvSpPr txBox="1"/>
          <p:nvPr/>
        </p:nvSpPr>
        <p:spPr>
          <a:xfrm>
            <a:off x="1425585" y="3743992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90C4F-5252-B848-945A-38E9F269B2CD}"/>
                  </a:ext>
                </a:extLst>
              </p:cNvPr>
              <p:cNvSpPr txBox="1"/>
              <p:nvPr/>
            </p:nvSpPr>
            <p:spPr>
              <a:xfrm>
                <a:off x="1394327" y="1013323"/>
                <a:ext cx="6864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90C4F-5252-B848-945A-38E9F269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327" y="1013323"/>
                <a:ext cx="68640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970971C-0E33-8E4F-967A-1795A71E51F7}"/>
              </a:ext>
            </a:extLst>
          </p:cNvPr>
          <p:cNvSpPr txBox="1"/>
          <p:nvPr/>
        </p:nvSpPr>
        <p:spPr>
          <a:xfrm>
            <a:off x="347177" y="4665018"/>
            <a:ext cx="1968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Equilibrium position</a:t>
            </a:r>
          </a:p>
        </p:txBody>
      </p:sp>
    </p:spTree>
    <p:extLst>
      <p:ext uri="{BB962C8B-B14F-4D97-AF65-F5344CB8AC3E}">
        <p14:creationId xmlns:p14="http://schemas.microsoft.com/office/powerpoint/2010/main" val="4001334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BF7AA-40CD-9A45-95EB-9AA45976D0B3}"/>
              </a:ext>
            </a:extLst>
          </p:cNvPr>
          <p:cNvSpPr/>
          <p:nvPr/>
        </p:nvSpPr>
        <p:spPr>
          <a:xfrm>
            <a:off x="0" y="3818963"/>
            <a:ext cx="6336926" cy="31869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7DABB6-5567-B043-898B-D154420EC1B7}"/>
              </a:ext>
            </a:extLst>
          </p:cNvPr>
          <p:cNvSpPr>
            <a:spLocks noChangeAspect="1"/>
          </p:cNvSpPr>
          <p:nvPr/>
        </p:nvSpPr>
        <p:spPr>
          <a:xfrm>
            <a:off x="-428402" y="-1502259"/>
            <a:ext cx="7200000" cy="72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28B1C6-2BD9-1B43-BA2E-D3ADCF782FFC}"/>
              </a:ext>
            </a:extLst>
          </p:cNvPr>
          <p:cNvCxnSpPr>
            <a:cxnSpLocks/>
            <a:endCxn id="3" idx="4"/>
          </p:cNvCxnSpPr>
          <p:nvPr/>
        </p:nvCxnSpPr>
        <p:spPr>
          <a:xfrm>
            <a:off x="3168686" y="2272552"/>
            <a:ext cx="2912" cy="342518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48501-F935-9B4B-BF4D-29155130C742}"/>
              </a:ext>
            </a:extLst>
          </p:cNvPr>
          <p:cNvCxnSpPr>
            <a:cxnSpLocks/>
          </p:cNvCxnSpPr>
          <p:nvPr/>
        </p:nvCxnSpPr>
        <p:spPr>
          <a:xfrm flipH="1">
            <a:off x="-1" y="2272552"/>
            <a:ext cx="3168687" cy="15464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5135C0C0-37B6-754D-A362-88AA153C92E9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2276406" y="1371787"/>
            <a:ext cx="1784560" cy="1784560"/>
          </a:xfrm>
          <a:prstGeom prst="arc">
            <a:avLst>
              <a:gd name="adj1" fmla="val 12351430"/>
              <a:gd name="adj2" fmla="val 1617677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8AFE3-99DA-B443-89E9-B67DB2369D7A}"/>
                  </a:ext>
                </a:extLst>
              </p:cNvPr>
              <p:cNvSpPr txBox="1"/>
              <p:nvPr/>
            </p:nvSpPr>
            <p:spPr>
              <a:xfrm>
                <a:off x="3544354" y="3030332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8AFE3-99DA-B443-89E9-B67DB236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54" y="3030332"/>
                <a:ext cx="47891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ABEF7DA-A6C5-4E42-B021-C240B49F0706}"/>
              </a:ext>
            </a:extLst>
          </p:cNvPr>
          <p:cNvSpPr txBox="1"/>
          <p:nvPr/>
        </p:nvSpPr>
        <p:spPr>
          <a:xfrm>
            <a:off x="2687273" y="378280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D31AAF-4D5E-6349-AA50-F6C42F465F82}"/>
              </a:ext>
            </a:extLst>
          </p:cNvPr>
          <p:cNvGrpSpPr/>
          <p:nvPr/>
        </p:nvGrpSpPr>
        <p:grpSpPr>
          <a:xfrm>
            <a:off x="5506281" y="3102833"/>
            <a:ext cx="872352" cy="951111"/>
            <a:chOff x="7183084" y="3818727"/>
            <a:chExt cx="872352" cy="9511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66561-1368-1C41-9DF7-DA97A3429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3084" y="3897486"/>
              <a:ext cx="872352" cy="87235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8A5AA718-5916-9B45-9226-D6A3BB705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13581" y="4021162"/>
              <a:ext cx="302946" cy="31249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2E243E-95BC-5545-BF68-E25CFBF9EAC0}"/>
                </a:ext>
              </a:extLst>
            </p:cNvPr>
            <p:cNvSpPr txBox="1"/>
            <p:nvPr/>
          </p:nvSpPr>
          <p:spPr>
            <a:xfrm>
              <a:off x="7450067" y="3818727"/>
              <a:ext cx="409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r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233F65-1C9F-C34B-8F42-32E4EF6049E4}"/>
              </a:ext>
            </a:extLst>
          </p:cNvPr>
          <p:cNvCxnSpPr>
            <a:cxnSpLocks/>
          </p:cNvCxnSpPr>
          <p:nvPr/>
        </p:nvCxnSpPr>
        <p:spPr>
          <a:xfrm>
            <a:off x="3184039" y="2272552"/>
            <a:ext cx="3152887" cy="1546411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5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142F63E-C8C2-384B-835B-778ED238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8649">
            <a:off x="2861969" y="3573091"/>
            <a:ext cx="1926299" cy="1833710"/>
          </a:xfrm>
          <a:prstGeom prst="rect">
            <a:avLst/>
          </a:prstGeom>
        </p:spPr>
      </p:pic>
      <p:sp>
        <p:nvSpPr>
          <p:cNvPr id="3" name="Line 14">
            <a:extLst>
              <a:ext uri="{FF2B5EF4-FFF2-40B4-BE49-F238E27FC236}">
                <a16:creationId xmlns:a16="http://schemas.microsoft.com/office/drawing/2014/main" id="{1B416DE9-9732-F244-9C8C-1DAB5DA011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800" y="2390503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46324D32-13F5-E941-BB67-87C8B15438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1650" y="3406775"/>
            <a:ext cx="914400" cy="1143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FEBA3C73-3B0A-8D42-9635-02E7A9A2F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700" y="4549775"/>
            <a:ext cx="1028700" cy="8001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FE1A7EA-CF8B-CE43-9E80-93C0AD57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819775"/>
            <a:ext cx="342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04BC49E0-3F9E-E142-9D9F-DAB7FCA96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140" y="413024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4A4A6EB-D7FB-CD4B-8176-16F66B33A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400287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F6FC7293-9A8F-A245-BC85-A0A7C74CF2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2133" y="4279900"/>
            <a:ext cx="1159960" cy="27937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C2F79B02-3DBA-E44F-A907-1074A941BF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799" y="4570867"/>
            <a:ext cx="1447329" cy="110970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FA7FEF4B-F5C2-5743-9EA1-E5AB56085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72" y="545991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6EEA7A9D-70B9-614C-A5C0-8F0F18CA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506" y="192808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170C738-30EE-8B40-805B-8EFE36C9D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515511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5690A19-177C-D243-9D1F-412CE5DB3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540" y="313848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Line 3">
            <a:extLst>
              <a:ext uri="{FF2B5EF4-FFF2-40B4-BE49-F238E27FC236}">
                <a16:creationId xmlns:a16="http://schemas.microsoft.com/office/drawing/2014/main" id="{17B8FF0F-2DDA-314A-ADBB-DC5F077DF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799" y="4549775"/>
            <a:ext cx="42291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1E6405E0-4BBB-BD4B-B7FB-89DBA0A34C46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225936" y="4029438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C0E870-66BB-6240-A5D0-D1083172926B}"/>
              </a:ext>
            </a:extLst>
          </p:cNvPr>
          <p:cNvSpPr>
            <a:spLocks noChangeAspect="1"/>
          </p:cNvSpPr>
          <p:nvPr/>
        </p:nvSpPr>
        <p:spPr>
          <a:xfrm>
            <a:off x="3000324" y="449577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44FC2B-C55B-BA41-B781-EAC71B98A49E}"/>
              </a:ext>
            </a:extLst>
          </p:cNvPr>
          <p:cNvSpPr>
            <a:spLocks noChangeAspect="1"/>
          </p:cNvSpPr>
          <p:nvPr/>
        </p:nvSpPr>
        <p:spPr>
          <a:xfrm>
            <a:off x="4182094" y="422353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91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E9347F-9B24-1541-A8AE-58B1A7CB4C68}"/>
              </a:ext>
            </a:extLst>
          </p:cNvPr>
          <p:cNvSpPr/>
          <p:nvPr/>
        </p:nvSpPr>
        <p:spPr>
          <a:xfrm>
            <a:off x="-1" y="3671047"/>
            <a:ext cx="12192001" cy="318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5A28D-B952-4548-A4AB-058D9AF2896F}"/>
              </a:ext>
            </a:extLst>
          </p:cNvPr>
          <p:cNvGrpSpPr/>
          <p:nvPr/>
        </p:nvGrpSpPr>
        <p:grpSpPr>
          <a:xfrm>
            <a:off x="231589" y="981636"/>
            <a:ext cx="3657600" cy="4269442"/>
            <a:chOff x="968189" y="981636"/>
            <a:chExt cx="3657600" cy="42694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2422DE-41FA-5749-9EEC-E8B9FE02796B}"/>
                </a:ext>
              </a:extLst>
            </p:cNvPr>
            <p:cNvGrpSpPr/>
            <p:nvPr/>
          </p:nvGrpSpPr>
          <p:grpSpPr>
            <a:xfrm>
              <a:off x="968189" y="981636"/>
              <a:ext cx="3657600" cy="3859304"/>
              <a:chOff x="1734671" y="995083"/>
              <a:chExt cx="3657600" cy="3859304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8AA212C1-3450-0840-93C4-45B9B5400D63}"/>
                  </a:ext>
                </a:extLst>
              </p:cNvPr>
              <p:cNvSpPr/>
              <p:nvPr/>
            </p:nvSpPr>
            <p:spPr>
              <a:xfrm>
                <a:off x="1734671" y="2756646"/>
                <a:ext cx="3657600" cy="2097741"/>
              </a:xfrm>
              <a:prstGeom prst="chord">
                <a:avLst>
                  <a:gd name="adj1" fmla="val 19412719"/>
                  <a:gd name="adj2" fmla="val 1297239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Chord 3">
                <a:extLst>
                  <a:ext uri="{FF2B5EF4-FFF2-40B4-BE49-F238E27FC236}">
                    <a16:creationId xmlns:a16="http://schemas.microsoft.com/office/drawing/2014/main" id="{1720A707-1970-4C4B-87A0-0CC0C8A7ACE1}"/>
                  </a:ext>
                </a:extLst>
              </p:cNvPr>
              <p:cNvSpPr/>
              <p:nvPr/>
            </p:nvSpPr>
            <p:spPr>
              <a:xfrm>
                <a:off x="1734671" y="995083"/>
                <a:ext cx="3657600" cy="2218764"/>
              </a:xfrm>
              <a:prstGeom prst="chord">
                <a:avLst>
                  <a:gd name="adj1" fmla="val 20457791"/>
                  <a:gd name="adj2" fmla="val 119256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E3F69F4-EE50-A54D-9FE7-852E81671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6988" y="2064124"/>
              <a:ext cx="1" cy="3186954"/>
            </a:xfrm>
            <a:prstGeom prst="straightConnector1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07A869-34A8-CE4A-AF3E-DE76B7893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2988" y="4035495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C0EF06-AB08-7045-A1FE-64AF0E799F72}"/>
                </a:ext>
              </a:extLst>
            </p:cNvPr>
            <p:cNvSpPr txBox="1"/>
            <p:nvPr/>
          </p:nvSpPr>
          <p:spPr>
            <a:xfrm>
              <a:off x="2796988" y="4003300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A68734-DD40-E340-8C9F-1C06FDA883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0517" y="297589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3552FF-43C4-C748-BFBD-D1BC3F135033}"/>
                </a:ext>
              </a:extLst>
            </p:cNvPr>
            <p:cNvSpPr txBox="1"/>
            <p:nvPr/>
          </p:nvSpPr>
          <p:spPr>
            <a:xfrm>
              <a:off x="2850988" y="2703993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M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1205CBC-4728-CD4C-A69A-6CAD9584BDAA}"/>
                </a:ext>
              </a:extLst>
            </p:cNvPr>
            <p:cNvGrpSpPr/>
            <p:nvPr/>
          </p:nvGrpSpPr>
          <p:grpSpPr>
            <a:xfrm rot="5400000">
              <a:off x="1971154" y="3348357"/>
              <a:ext cx="1062687" cy="432105"/>
              <a:chOff x="2848735" y="4004828"/>
              <a:chExt cx="2712631" cy="441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60B963C-0F4D-F149-AC82-16E5442F4749}"/>
                  </a:ext>
                </a:extLst>
              </p:cNvPr>
              <p:cNvGrpSpPr/>
              <p:nvPr/>
            </p:nvGrpSpPr>
            <p:grpSpPr>
              <a:xfrm rot="5400000" flipH="1">
                <a:off x="3993884" y="2859679"/>
                <a:ext cx="422333" cy="2712631"/>
                <a:chOff x="4919460" y="3132581"/>
                <a:chExt cx="6589218" cy="1225337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658CF3D-00EC-EE45-9D5A-813F3E1A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411" y="3132581"/>
                  <a:ext cx="0" cy="1225337"/>
                </a:xfrm>
                <a:prstGeom prst="straightConnector1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490C3902-56E3-8F45-8707-4F8480B7C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4919460" y="4357699"/>
                  <a:ext cx="658921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91F8D7E-EC19-244C-867D-97491F355F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50198" y="4234687"/>
                <a:ext cx="4223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6D9960-6E48-7E40-A671-01A113096895}"/>
                </a:ext>
              </a:extLst>
            </p:cNvPr>
            <p:cNvSpPr txBox="1"/>
            <p:nvPr/>
          </p:nvSpPr>
          <p:spPr>
            <a:xfrm>
              <a:off x="2127063" y="3310775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08E357-E88E-AF4D-BC75-A78FFDF5C262}"/>
              </a:ext>
            </a:extLst>
          </p:cNvPr>
          <p:cNvGrpSpPr/>
          <p:nvPr/>
        </p:nvGrpSpPr>
        <p:grpSpPr>
          <a:xfrm rot="1022838">
            <a:off x="5536516" y="981636"/>
            <a:ext cx="3657600" cy="4269442"/>
            <a:chOff x="968189" y="981636"/>
            <a:chExt cx="3657600" cy="4269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87BD1E-8824-6B48-80F9-DC5E1D90216F}"/>
                </a:ext>
              </a:extLst>
            </p:cNvPr>
            <p:cNvGrpSpPr/>
            <p:nvPr/>
          </p:nvGrpSpPr>
          <p:grpSpPr>
            <a:xfrm>
              <a:off x="968189" y="981636"/>
              <a:ext cx="3657600" cy="3859304"/>
              <a:chOff x="1734671" y="995083"/>
              <a:chExt cx="3657600" cy="3859304"/>
            </a:xfrm>
          </p:grpSpPr>
          <p:sp>
            <p:nvSpPr>
              <p:cNvPr id="32" name="Chord 31">
                <a:extLst>
                  <a:ext uri="{FF2B5EF4-FFF2-40B4-BE49-F238E27FC236}">
                    <a16:creationId xmlns:a16="http://schemas.microsoft.com/office/drawing/2014/main" id="{50971A4B-EC8E-6643-8065-966F794D89AC}"/>
                  </a:ext>
                </a:extLst>
              </p:cNvPr>
              <p:cNvSpPr/>
              <p:nvPr/>
            </p:nvSpPr>
            <p:spPr>
              <a:xfrm>
                <a:off x="1734671" y="2756646"/>
                <a:ext cx="3657600" cy="2097741"/>
              </a:xfrm>
              <a:prstGeom prst="chord">
                <a:avLst>
                  <a:gd name="adj1" fmla="val 19412719"/>
                  <a:gd name="adj2" fmla="val 1297239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hord 32">
                <a:extLst>
                  <a:ext uri="{FF2B5EF4-FFF2-40B4-BE49-F238E27FC236}">
                    <a16:creationId xmlns:a16="http://schemas.microsoft.com/office/drawing/2014/main" id="{4A3253BE-DEE7-EE40-9504-DB05C54B0FF8}"/>
                  </a:ext>
                </a:extLst>
              </p:cNvPr>
              <p:cNvSpPr/>
              <p:nvPr/>
            </p:nvSpPr>
            <p:spPr>
              <a:xfrm>
                <a:off x="1734671" y="995083"/>
                <a:ext cx="3657600" cy="2218764"/>
              </a:xfrm>
              <a:prstGeom prst="chord">
                <a:avLst>
                  <a:gd name="adj1" fmla="val 20457791"/>
                  <a:gd name="adj2" fmla="val 1192560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05FA25-8AED-1041-8004-A16627F6C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6988" y="2064124"/>
              <a:ext cx="1" cy="3186954"/>
            </a:xfrm>
            <a:prstGeom prst="straightConnector1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D7F02-A87C-2B4F-9CB1-C51B3970E5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2988" y="4035495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879CEE-54B7-BD4C-8A40-A1F905B2404C}"/>
                </a:ext>
              </a:extLst>
            </p:cNvPr>
            <p:cNvSpPr txBox="1"/>
            <p:nvPr/>
          </p:nvSpPr>
          <p:spPr>
            <a:xfrm>
              <a:off x="2796988" y="4003300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G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E4CC79-36EB-6D44-90D0-6B03C8ED7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0517" y="297589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BC50C6-A7B4-E948-BF6A-51AE6F76E0D2}"/>
                </a:ext>
              </a:extLst>
            </p:cNvPr>
            <p:cNvSpPr txBox="1"/>
            <p:nvPr/>
          </p:nvSpPr>
          <p:spPr>
            <a:xfrm>
              <a:off x="2850988" y="2703993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091105-55B5-FA48-BC37-2120A23B0873}"/>
                </a:ext>
              </a:extLst>
            </p:cNvPr>
            <p:cNvGrpSpPr/>
            <p:nvPr/>
          </p:nvGrpSpPr>
          <p:grpSpPr>
            <a:xfrm rot="5400000">
              <a:off x="1971154" y="3348357"/>
              <a:ext cx="1062687" cy="432105"/>
              <a:chOff x="2848735" y="4004828"/>
              <a:chExt cx="2712631" cy="44102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22E3FA9-27E7-CB41-B75E-81370585E6C0}"/>
                  </a:ext>
                </a:extLst>
              </p:cNvPr>
              <p:cNvGrpSpPr/>
              <p:nvPr/>
            </p:nvGrpSpPr>
            <p:grpSpPr>
              <a:xfrm rot="5400000" flipH="1">
                <a:off x="3993884" y="2859679"/>
                <a:ext cx="422333" cy="2712631"/>
                <a:chOff x="4919460" y="3132581"/>
                <a:chExt cx="6589218" cy="1225337"/>
              </a:xfrm>
            </p:grpSpPr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CED6649-832B-0B4C-BC29-C171BBEB3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67411" y="3132581"/>
                  <a:ext cx="0" cy="1225337"/>
                </a:xfrm>
                <a:prstGeom prst="straightConnector1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7A13DC4-9360-7E4F-BA80-B62A31F8E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4919460" y="4357699"/>
                  <a:ext cx="658921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D3055E-39B4-8644-A22A-8E004A2B11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50198" y="4234687"/>
                <a:ext cx="4223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0AABFF-9B4B-374E-AD60-755200701287}"/>
                </a:ext>
              </a:extLst>
            </p:cNvPr>
            <p:cNvSpPr txBox="1"/>
            <p:nvPr/>
          </p:nvSpPr>
          <p:spPr>
            <a:xfrm>
              <a:off x="2127063" y="3310775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6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375F0B6-06A8-B84C-AA17-1D77DEB5CB87}"/>
              </a:ext>
            </a:extLst>
          </p:cNvPr>
          <p:cNvGrpSpPr/>
          <p:nvPr/>
        </p:nvGrpSpPr>
        <p:grpSpPr>
          <a:xfrm>
            <a:off x="5717781" y="481058"/>
            <a:ext cx="4475038" cy="4986269"/>
            <a:chOff x="5717781" y="481058"/>
            <a:chExt cx="4475038" cy="498626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F78759-7681-3D40-84E5-8EE7B9336D15}"/>
                </a:ext>
              </a:extLst>
            </p:cNvPr>
            <p:cNvGrpSpPr/>
            <p:nvPr/>
          </p:nvGrpSpPr>
          <p:grpSpPr>
            <a:xfrm>
              <a:off x="5717781" y="481058"/>
              <a:ext cx="4475038" cy="4986269"/>
              <a:chOff x="5717781" y="481058"/>
              <a:chExt cx="4475038" cy="4986269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8CD20C4-EA41-4F42-8752-BAA7E5632E46}"/>
                  </a:ext>
                </a:extLst>
              </p:cNvPr>
              <p:cNvSpPr/>
              <p:nvPr/>
            </p:nvSpPr>
            <p:spPr>
              <a:xfrm rot="7588113">
                <a:off x="6318427" y="2690185"/>
                <a:ext cx="3313803" cy="2240481"/>
              </a:xfrm>
              <a:custGeom>
                <a:avLst/>
                <a:gdLst>
                  <a:gd name="connsiteX0" fmla="*/ 1436244 w 2646607"/>
                  <a:gd name="connsiteY0" fmla="*/ 91877 h 2413117"/>
                  <a:gd name="connsiteX1" fmla="*/ 650181 w 2646607"/>
                  <a:gd name="connsiteY1" fmla="*/ 140003 h 2413117"/>
                  <a:gd name="connsiteX2" fmla="*/ 409550 w 2646607"/>
                  <a:gd name="connsiteY2" fmla="*/ 685435 h 2413117"/>
                  <a:gd name="connsiteX3" fmla="*/ 329339 w 2646607"/>
                  <a:gd name="connsiteY3" fmla="*/ 1567751 h 2413117"/>
                  <a:gd name="connsiteX4" fmla="*/ 8497 w 2646607"/>
                  <a:gd name="connsiteY4" fmla="*/ 2209435 h 2413117"/>
                  <a:gd name="connsiteX5" fmla="*/ 714350 w 2646607"/>
                  <a:gd name="connsiteY5" fmla="*/ 2401940 h 2413117"/>
                  <a:gd name="connsiteX6" fmla="*/ 1339992 w 2646607"/>
                  <a:gd name="connsiteY6" fmla="*/ 1936719 h 2413117"/>
                  <a:gd name="connsiteX7" fmla="*/ 1757087 w 2646607"/>
                  <a:gd name="connsiteY7" fmla="*/ 1696087 h 2413117"/>
                  <a:gd name="connsiteX8" fmla="*/ 2462939 w 2646607"/>
                  <a:gd name="connsiteY8" fmla="*/ 1583793 h 2413117"/>
                  <a:gd name="connsiteX9" fmla="*/ 2607318 w 2646607"/>
                  <a:gd name="connsiteY9" fmla="*/ 1182740 h 2413117"/>
                  <a:gd name="connsiteX10" fmla="*/ 2607318 w 2646607"/>
                  <a:gd name="connsiteY10" fmla="*/ 813772 h 2413117"/>
                  <a:gd name="connsiteX11" fmla="*/ 2158139 w 2646607"/>
                  <a:gd name="connsiteY11" fmla="*/ 91877 h 2413117"/>
                  <a:gd name="connsiteX12" fmla="*/ 1837297 w 2646607"/>
                  <a:gd name="connsiteY12" fmla="*/ 11666 h 2413117"/>
                  <a:gd name="connsiteX13" fmla="*/ 1436244 w 2646607"/>
                  <a:gd name="connsiteY13" fmla="*/ 91877 h 241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46607" h="2413117">
                    <a:moveTo>
                      <a:pt x="1436244" y="91877"/>
                    </a:moveTo>
                    <a:cubicBezTo>
                      <a:pt x="1238391" y="113266"/>
                      <a:pt x="821297" y="41077"/>
                      <a:pt x="650181" y="140003"/>
                    </a:cubicBezTo>
                    <a:cubicBezTo>
                      <a:pt x="479065" y="238929"/>
                      <a:pt x="463024" y="447477"/>
                      <a:pt x="409550" y="685435"/>
                    </a:cubicBezTo>
                    <a:cubicBezTo>
                      <a:pt x="356076" y="923393"/>
                      <a:pt x="396181" y="1313751"/>
                      <a:pt x="329339" y="1567751"/>
                    </a:cubicBezTo>
                    <a:cubicBezTo>
                      <a:pt x="262497" y="1821751"/>
                      <a:pt x="-55671" y="2070404"/>
                      <a:pt x="8497" y="2209435"/>
                    </a:cubicBezTo>
                    <a:cubicBezTo>
                      <a:pt x="72665" y="2348466"/>
                      <a:pt x="492434" y="2447393"/>
                      <a:pt x="714350" y="2401940"/>
                    </a:cubicBezTo>
                    <a:cubicBezTo>
                      <a:pt x="936266" y="2356487"/>
                      <a:pt x="1166203" y="2054361"/>
                      <a:pt x="1339992" y="1936719"/>
                    </a:cubicBezTo>
                    <a:cubicBezTo>
                      <a:pt x="1513781" y="1819077"/>
                      <a:pt x="1569929" y="1754908"/>
                      <a:pt x="1757087" y="1696087"/>
                    </a:cubicBezTo>
                    <a:cubicBezTo>
                      <a:pt x="1944245" y="1637266"/>
                      <a:pt x="2321234" y="1669351"/>
                      <a:pt x="2462939" y="1583793"/>
                    </a:cubicBezTo>
                    <a:cubicBezTo>
                      <a:pt x="2604644" y="1498235"/>
                      <a:pt x="2583255" y="1311077"/>
                      <a:pt x="2607318" y="1182740"/>
                    </a:cubicBezTo>
                    <a:cubicBezTo>
                      <a:pt x="2631381" y="1054403"/>
                      <a:pt x="2682181" y="995582"/>
                      <a:pt x="2607318" y="813772"/>
                    </a:cubicBezTo>
                    <a:cubicBezTo>
                      <a:pt x="2532455" y="631962"/>
                      <a:pt x="2286476" y="225561"/>
                      <a:pt x="2158139" y="91877"/>
                    </a:cubicBezTo>
                    <a:cubicBezTo>
                      <a:pt x="2029802" y="-41807"/>
                      <a:pt x="1957613" y="8992"/>
                      <a:pt x="1837297" y="11666"/>
                    </a:cubicBezTo>
                    <a:cubicBezTo>
                      <a:pt x="1716981" y="14340"/>
                      <a:pt x="1634097" y="70488"/>
                      <a:pt x="1436244" y="9187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B7123C7-A052-814B-A9BC-8B1C36C8B79C}"/>
                  </a:ext>
                </a:extLst>
              </p:cNvPr>
              <p:cNvSpPr/>
              <p:nvPr/>
            </p:nvSpPr>
            <p:spPr>
              <a:xfrm rot="9020716">
                <a:off x="5717781" y="2407172"/>
                <a:ext cx="3313803" cy="2240481"/>
              </a:xfrm>
              <a:custGeom>
                <a:avLst/>
                <a:gdLst>
                  <a:gd name="connsiteX0" fmla="*/ 1436244 w 2646607"/>
                  <a:gd name="connsiteY0" fmla="*/ 91877 h 2413117"/>
                  <a:gd name="connsiteX1" fmla="*/ 650181 w 2646607"/>
                  <a:gd name="connsiteY1" fmla="*/ 140003 h 2413117"/>
                  <a:gd name="connsiteX2" fmla="*/ 409550 w 2646607"/>
                  <a:gd name="connsiteY2" fmla="*/ 685435 h 2413117"/>
                  <a:gd name="connsiteX3" fmla="*/ 329339 w 2646607"/>
                  <a:gd name="connsiteY3" fmla="*/ 1567751 h 2413117"/>
                  <a:gd name="connsiteX4" fmla="*/ 8497 w 2646607"/>
                  <a:gd name="connsiteY4" fmla="*/ 2209435 h 2413117"/>
                  <a:gd name="connsiteX5" fmla="*/ 714350 w 2646607"/>
                  <a:gd name="connsiteY5" fmla="*/ 2401940 h 2413117"/>
                  <a:gd name="connsiteX6" fmla="*/ 1339992 w 2646607"/>
                  <a:gd name="connsiteY6" fmla="*/ 1936719 h 2413117"/>
                  <a:gd name="connsiteX7" fmla="*/ 1757087 w 2646607"/>
                  <a:gd name="connsiteY7" fmla="*/ 1696087 h 2413117"/>
                  <a:gd name="connsiteX8" fmla="*/ 2462939 w 2646607"/>
                  <a:gd name="connsiteY8" fmla="*/ 1583793 h 2413117"/>
                  <a:gd name="connsiteX9" fmla="*/ 2607318 w 2646607"/>
                  <a:gd name="connsiteY9" fmla="*/ 1182740 h 2413117"/>
                  <a:gd name="connsiteX10" fmla="*/ 2607318 w 2646607"/>
                  <a:gd name="connsiteY10" fmla="*/ 813772 h 2413117"/>
                  <a:gd name="connsiteX11" fmla="*/ 2158139 w 2646607"/>
                  <a:gd name="connsiteY11" fmla="*/ 91877 h 2413117"/>
                  <a:gd name="connsiteX12" fmla="*/ 1837297 w 2646607"/>
                  <a:gd name="connsiteY12" fmla="*/ 11666 h 2413117"/>
                  <a:gd name="connsiteX13" fmla="*/ 1436244 w 2646607"/>
                  <a:gd name="connsiteY13" fmla="*/ 91877 h 241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46607" h="2413117">
                    <a:moveTo>
                      <a:pt x="1436244" y="91877"/>
                    </a:moveTo>
                    <a:cubicBezTo>
                      <a:pt x="1238391" y="113266"/>
                      <a:pt x="821297" y="41077"/>
                      <a:pt x="650181" y="140003"/>
                    </a:cubicBezTo>
                    <a:cubicBezTo>
                      <a:pt x="479065" y="238929"/>
                      <a:pt x="463024" y="447477"/>
                      <a:pt x="409550" y="685435"/>
                    </a:cubicBezTo>
                    <a:cubicBezTo>
                      <a:pt x="356076" y="923393"/>
                      <a:pt x="396181" y="1313751"/>
                      <a:pt x="329339" y="1567751"/>
                    </a:cubicBezTo>
                    <a:cubicBezTo>
                      <a:pt x="262497" y="1821751"/>
                      <a:pt x="-55671" y="2070404"/>
                      <a:pt x="8497" y="2209435"/>
                    </a:cubicBezTo>
                    <a:cubicBezTo>
                      <a:pt x="72665" y="2348466"/>
                      <a:pt x="492434" y="2447393"/>
                      <a:pt x="714350" y="2401940"/>
                    </a:cubicBezTo>
                    <a:cubicBezTo>
                      <a:pt x="936266" y="2356487"/>
                      <a:pt x="1166203" y="2054361"/>
                      <a:pt x="1339992" y="1936719"/>
                    </a:cubicBezTo>
                    <a:cubicBezTo>
                      <a:pt x="1513781" y="1819077"/>
                      <a:pt x="1569929" y="1754908"/>
                      <a:pt x="1757087" y="1696087"/>
                    </a:cubicBezTo>
                    <a:cubicBezTo>
                      <a:pt x="1944245" y="1637266"/>
                      <a:pt x="2321234" y="1669351"/>
                      <a:pt x="2462939" y="1583793"/>
                    </a:cubicBezTo>
                    <a:cubicBezTo>
                      <a:pt x="2604644" y="1498235"/>
                      <a:pt x="2583255" y="1311077"/>
                      <a:pt x="2607318" y="1182740"/>
                    </a:cubicBezTo>
                    <a:cubicBezTo>
                      <a:pt x="2631381" y="1054403"/>
                      <a:pt x="2682181" y="995582"/>
                      <a:pt x="2607318" y="813772"/>
                    </a:cubicBezTo>
                    <a:cubicBezTo>
                      <a:pt x="2532455" y="631962"/>
                      <a:pt x="2286476" y="225561"/>
                      <a:pt x="2158139" y="91877"/>
                    </a:cubicBezTo>
                    <a:cubicBezTo>
                      <a:pt x="2029802" y="-41807"/>
                      <a:pt x="1957613" y="8992"/>
                      <a:pt x="1837297" y="11666"/>
                    </a:cubicBezTo>
                    <a:cubicBezTo>
                      <a:pt x="1716981" y="14340"/>
                      <a:pt x="1634097" y="70488"/>
                      <a:pt x="1436244" y="9187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92BD56-98DB-7047-9343-3B491BB7A46D}"/>
                  </a:ext>
                </a:extLst>
              </p:cNvPr>
              <p:cNvGrpSpPr/>
              <p:nvPr/>
            </p:nvGrpSpPr>
            <p:grpSpPr>
              <a:xfrm>
                <a:off x="7487301" y="481058"/>
                <a:ext cx="2705518" cy="2085985"/>
                <a:chOff x="3465758" y="861459"/>
                <a:chExt cx="2705518" cy="2085985"/>
              </a:xfrm>
            </p:grpSpPr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758AAC95-EB24-F845-B84C-A37994EDA0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4076" y="2506119"/>
                  <a:ext cx="457200" cy="441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x'</a:t>
                  </a:r>
                  <a:endPara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" name="Text Box 12">
                  <a:extLst>
                    <a:ext uri="{FF2B5EF4-FFF2-40B4-BE49-F238E27FC236}">
                      <a16:creationId xmlns:a16="http://schemas.microsoft.com/office/drawing/2014/main" id="{A8200288-B310-3F49-9942-0E14D363E9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5758" y="861459"/>
                  <a:ext cx="457200" cy="441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y'</a:t>
                  </a:r>
                  <a:endPara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Line 14">
                  <a:extLst>
                    <a:ext uri="{FF2B5EF4-FFF2-40B4-BE49-F238E27FC236}">
                      <a16:creationId xmlns:a16="http://schemas.microsoft.com/office/drawing/2014/main" id="{F5072DFA-AB54-7046-AF6A-F6345EBC20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46160" y="940090"/>
                  <a:ext cx="0" cy="1800000"/>
                </a:xfrm>
                <a:prstGeom prst="line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14">
                  <a:extLst>
                    <a:ext uri="{FF2B5EF4-FFF2-40B4-BE49-F238E27FC236}">
                      <a16:creationId xmlns:a16="http://schemas.microsoft.com/office/drawing/2014/main" id="{DDDCF56A-5DF3-684F-9D2C-317EFEA2CA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4846160" y="1842428"/>
                  <a:ext cx="0" cy="1800000"/>
                </a:xfrm>
                <a:prstGeom prst="line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FCCE95B-4CF8-A640-8E3E-4BF5139957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93141" y="2687352"/>
                  <a:ext cx="108000" cy="108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 Box 1">
                  <a:extLst>
                    <a:ext uri="{FF2B5EF4-FFF2-40B4-BE49-F238E27FC236}">
                      <a16:creationId xmlns:a16="http://schemas.microsoft.com/office/drawing/2014/main" id="{FFF476F4-62E1-5F4C-B825-A2BA5E9E19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46160" y="2216979"/>
                  <a:ext cx="457200" cy="451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</a:t>
                  </a:r>
                  <a:endPara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2" name="Text Box 8">
              <a:extLst>
                <a:ext uri="{FF2B5EF4-FFF2-40B4-BE49-F238E27FC236}">
                  <a16:creationId xmlns:a16="http://schemas.microsoft.com/office/drawing/2014/main" id="{76F72679-836B-8743-B7EE-1AFCEF1B5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456" y="4468266"/>
              <a:ext cx="457200" cy="57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AA94E9-6A28-AC49-9C5F-DF6A29D64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8639" y="4959513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B54225-55B9-EF43-BA0F-9AA342F2FBDF}"/>
              </a:ext>
            </a:extLst>
          </p:cNvPr>
          <p:cNvGrpSpPr/>
          <p:nvPr/>
        </p:nvGrpSpPr>
        <p:grpSpPr>
          <a:xfrm>
            <a:off x="2106787" y="1379901"/>
            <a:ext cx="4485784" cy="4296927"/>
            <a:chOff x="2106787" y="1379901"/>
            <a:chExt cx="4485784" cy="429692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0D9A22F5-DE53-E64D-85FD-0CF9A1055666}"/>
                </a:ext>
              </a:extLst>
            </p:cNvPr>
            <p:cNvSpPr/>
            <p:nvPr/>
          </p:nvSpPr>
          <p:spPr>
            <a:xfrm rot="9020716">
              <a:off x="2106787" y="3315328"/>
              <a:ext cx="3313803" cy="2240481"/>
            </a:xfrm>
            <a:custGeom>
              <a:avLst/>
              <a:gdLst>
                <a:gd name="connsiteX0" fmla="*/ 1436244 w 2646607"/>
                <a:gd name="connsiteY0" fmla="*/ 91877 h 2413117"/>
                <a:gd name="connsiteX1" fmla="*/ 650181 w 2646607"/>
                <a:gd name="connsiteY1" fmla="*/ 140003 h 2413117"/>
                <a:gd name="connsiteX2" fmla="*/ 409550 w 2646607"/>
                <a:gd name="connsiteY2" fmla="*/ 685435 h 2413117"/>
                <a:gd name="connsiteX3" fmla="*/ 329339 w 2646607"/>
                <a:gd name="connsiteY3" fmla="*/ 1567751 h 2413117"/>
                <a:gd name="connsiteX4" fmla="*/ 8497 w 2646607"/>
                <a:gd name="connsiteY4" fmla="*/ 2209435 h 2413117"/>
                <a:gd name="connsiteX5" fmla="*/ 714350 w 2646607"/>
                <a:gd name="connsiteY5" fmla="*/ 2401940 h 2413117"/>
                <a:gd name="connsiteX6" fmla="*/ 1339992 w 2646607"/>
                <a:gd name="connsiteY6" fmla="*/ 1936719 h 2413117"/>
                <a:gd name="connsiteX7" fmla="*/ 1757087 w 2646607"/>
                <a:gd name="connsiteY7" fmla="*/ 1696087 h 2413117"/>
                <a:gd name="connsiteX8" fmla="*/ 2462939 w 2646607"/>
                <a:gd name="connsiteY8" fmla="*/ 1583793 h 2413117"/>
                <a:gd name="connsiteX9" fmla="*/ 2607318 w 2646607"/>
                <a:gd name="connsiteY9" fmla="*/ 1182740 h 2413117"/>
                <a:gd name="connsiteX10" fmla="*/ 2607318 w 2646607"/>
                <a:gd name="connsiteY10" fmla="*/ 813772 h 2413117"/>
                <a:gd name="connsiteX11" fmla="*/ 2158139 w 2646607"/>
                <a:gd name="connsiteY11" fmla="*/ 91877 h 2413117"/>
                <a:gd name="connsiteX12" fmla="*/ 1837297 w 2646607"/>
                <a:gd name="connsiteY12" fmla="*/ 11666 h 2413117"/>
                <a:gd name="connsiteX13" fmla="*/ 1436244 w 2646607"/>
                <a:gd name="connsiteY13" fmla="*/ 91877 h 241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46607" h="2413117">
                  <a:moveTo>
                    <a:pt x="1436244" y="91877"/>
                  </a:moveTo>
                  <a:cubicBezTo>
                    <a:pt x="1238391" y="113266"/>
                    <a:pt x="821297" y="41077"/>
                    <a:pt x="650181" y="140003"/>
                  </a:cubicBezTo>
                  <a:cubicBezTo>
                    <a:pt x="479065" y="238929"/>
                    <a:pt x="463024" y="447477"/>
                    <a:pt x="409550" y="685435"/>
                  </a:cubicBezTo>
                  <a:cubicBezTo>
                    <a:pt x="356076" y="923393"/>
                    <a:pt x="396181" y="1313751"/>
                    <a:pt x="329339" y="1567751"/>
                  </a:cubicBezTo>
                  <a:cubicBezTo>
                    <a:pt x="262497" y="1821751"/>
                    <a:pt x="-55671" y="2070404"/>
                    <a:pt x="8497" y="2209435"/>
                  </a:cubicBezTo>
                  <a:cubicBezTo>
                    <a:pt x="72665" y="2348466"/>
                    <a:pt x="492434" y="2447393"/>
                    <a:pt x="714350" y="2401940"/>
                  </a:cubicBezTo>
                  <a:cubicBezTo>
                    <a:pt x="936266" y="2356487"/>
                    <a:pt x="1166203" y="2054361"/>
                    <a:pt x="1339992" y="1936719"/>
                  </a:cubicBezTo>
                  <a:cubicBezTo>
                    <a:pt x="1513781" y="1819077"/>
                    <a:pt x="1569929" y="1754908"/>
                    <a:pt x="1757087" y="1696087"/>
                  </a:cubicBezTo>
                  <a:cubicBezTo>
                    <a:pt x="1944245" y="1637266"/>
                    <a:pt x="2321234" y="1669351"/>
                    <a:pt x="2462939" y="1583793"/>
                  </a:cubicBezTo>
                  <a:cubicBezTo>
                    <a:pt x="2604644" y="1498235"/>
                    <a:pt x="2583255" y="1311077"/>
                    <a:pt x="2607318" y="1182740"/>
                  </a:cubicBezTo>
                  <a:cubicBezTo>
                    <a:pt x="2631381" y="1054403"/>
                    <a:pt x="2682181" y="995582"/>
                    <a:pt x="2607318" y="813772"/>
                  </a:cubicBezTo>
                  <a:cubicBezTo>
                    <a:pt x="2532455" y="631962"/>
                    <a:pt x="2286476" y="225561"/>
                    <a:pt x="2158139" y="91877"/>
                  </a:cubicBezTo>
                  <a:cubicBezTo>
                    <a:pt x="2029802" y="-41807"/>
                    <a:pt x="1957613" y="8992"/>
                    <a:pt x="1837297" y="11666"/>
                  </a:cubicBezTo>
                  <a:cubicBezTo>
                    <a:pt x="1716981" y="14340"/>
                    <a:pt x="1634097" y="70488"/>
                    <a:pt x="1436244" y="918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76C9CF0-BB88-BF45-9189-3ACC06045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859" y="5048166"/>
              <a:ext cx="457200" cy="57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BC9149-0137-614B-B8A0-8A3A32256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8209" y="5568828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FD4E94-4CDC-9B43-AC30-0C3249E476D9}"/>
                </a:ext>
              </a:extLst>
            </p:cNvPr>
            <p:cNvGrpSpPr/>
            <p:nvPr/>
          </p:nvGrpSpPr>
          <p:grpSpPr>
            <a:xfrm>
              <a:off x="3887053" y="1379901"/>
              <a:ext cx="2705518" cy="2085985"/>
              <a:chOff x="3465758" y="861459"/>
              <a:chExt cx="2705518" cy="2085985"/>
            </a:xfrm>
          </p:grpSpPr>
          <p:sp>
            <p:nvSpPr>
              <p:cNvPr id="35" name="Text Box 7">
                <a:extLst>
                  <a:ext uri="{FF2B5EF4-FFF2-40B4-BE49-F238E27FC236}">
                    <a16:creationId xmlns:a16="http://schemas.microsoft.com/office/drawing/2014/main" id="{DA3BB89B-3AD5-6F4A-9F84-E0FF0000CE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4076" y="2506119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x'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Text Box 12">
                <a:extLst>
                  <a:ext uri="{FF2B5EF4-FFF2-40B4-BE49-F238E27FC236}">
                    <a16:creationId xmlns:a16="http://schemas.microsoft.com/office/drawing/2014/main" id="{33E54475-DF9C-9D41-B020-27E0873C77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5758" y="861459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y'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23943154-6C39-5D46-A4B8-0EB657BC0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6160" y="940090"/>
                <a:ext cx="0" cy="180000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4">
                <a:extLst>
                  <a:ext uri="{FF2B5EF4-FFF2-40B4-BE49-F238E27FC236}">
                    <a16:creationId xmlns:a16="http://schemas.microsoft.com/office/drawing/2014/main" id="{26746C97-6332-B24F-B11B-5D7D6CEF2E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846160" y="1842428"/>
                <a:ext cx="0" cy="180000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49C6A0-EF8E-054F-A67D-FCB13A372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1">
                <a:extLst>
                  <a:ext uri="{FF2B5EF4-FFF2-40B4-BE49-F238E27FC236}">
                    <a16:creationId xmlns:a16="http://schemas.microsoft.com/office/drawing/2014/main" id="{5BE30738-B1FB-F04E-BEEA-03488123C1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0896" y="2487714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" name="Line 11">
            <a:extLst>
              <a:ext uri="{FF2B5EF4-FFF2-40B4-BE49-F238E27FC236}">
                <a16:creationId xmlns:a16="http://schemas.microsoft.com/office/drawing/2014/main" id="{AA9CA659-E9E5-2F44-9D74-53628DAFFF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60126" y="3282334"/>
            <a:ext cx="907324" cy="228649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F74EF0A4-1AF3-694C-9010-7FF9C41A9E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4253" y="2371130"/>
            <a:ext cx="3600248" cy="8817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2DA36530-754B-8B43-921A-22978C2BB0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2209" y="5036036"/>
            <a:ext cx="4646430" cy="60296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F118481D-F6BA-CB4A-89B1-AF7225AA9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37" y="2211025"/>
            <a:ext cx="958087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8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A4E4E487-9CCC-4D4A-A394-761F97AB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853" y="3993909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32FF6-EC14-B941-BD97-5A0B2984DE4D}"/>
              </a:ext>
            </a:extLst>
          </p:cNvPr>
          <p:cNvSpPr txBox="1"/>
          <p:nvPr/>
        </p:nvSpPr>
        <p:spPr>
          <a:xfrm>
            <a:off x="4915830" y="5898018"/>
            <a:ext cx="1957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Translation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646762-A391-D84E-BD62-769B8AB08910}"/>
              </a:ext>
            </a:extLst>
          </p:cNvPr>
          <p:cNvSpPr txBox="1"/>
          <p:nvPr/>
        </p:nvSpPr>
        <p:spPr>
          <a:xfrm>
            <a:off x="7402672" y="5529170"/>
            <a:ext cx="1416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Rotation</a:t>
            </a:r>
          </a:p>
        </p:txBody>
      </p:sp>
      <p:sp>
        <p:nvSpPr>
          <p:cNvPr id="46" name="Text Box 8">
            <a:extLst>
              <a:ext uri="{FF2B5EF4-FFF2-40B4-BE49-F238E27FC236}">
                <a16:creationId xmlns:a16="http://schemas.microsoft.com/office/drawing/2014/main" id="{321DA189-18B1-C54D-81BA-59930AE59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793" y="4160990"/>
            <a:ext cx="651669" cy="57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B'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2CD58FA-BCF8-5949-935B-9CC599CE7B9A}"/>
              </a:ext>
            </a:extLst>
          </p:cNvPr>
          <p:cNvSpPr>
            <a:spLocks noChangeAspect="1"/>
          </p:cNvSpPr>
          <p:nvPr/>
        </p:nvSpPr>
        <p:spPr>
          <a:xfrm>
            <a:off x="6990417" y="465834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2">
            <a:extLst>
              <a:ext uri="{FF2B5EF4-FFF2-40B4-BE49-F238E27FC236}">
                <a16:creationId xmlns:a16="http://schemas.microsoft.com/office/drawing/2014/main" id="{B1C458C9-3E36-5544-9402-0334555D1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5" y="5259991"/>
            <a:ext cx="958087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8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Line 11">
            <a:extLst>
              <a:ext uri="{FF2B5EF4-FFF2-40B4-BE49-F238E27FC236}">
                <a16:creationId xmlns:a16="http://schemas.microsoft.com/office/drawing/2014/main" id="{BE1621AD-65D5-4149-AF03-6523FFAA45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68254" y="2352292"/>
            <a:ext cx="906064" cy="230602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Text Box 2">
            <a:extLst>
              <a:ext uri="{FF2B5EF4-FFF2-40B4-BE49-F238E27FC236}">
                <a16:creationId xmlns:a16="http://schemas.microsoft.com/office/drawing/2014/main" id="{0B3FE562-E2A0-E54C-A8B6-A7EE24E6E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1" y="3063867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Line 11">
            <a:extLst>
              <a:ext uri="{FF2B5EF4-FFF2-40B4-BE49-F238E27FC236}">
                <a16:creationId xmlns:a16="http://schemas.microsoft.com/office/drawing/2014/main" id="{E409B242-3655-1F4E-9D74-B052C7F1D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4318" y="2424686"/>
            <a:ext cx="166382" cy="253480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5">
            <a:extLst>
              <a:ext uri="{FF2B5EF4-FFF2-40B4-BE49-F238E27FC236}">
                <a16:creationId xmlns:a16="http://schemas.microsoft.com/office/drawing/2014/main" id="{34CF0F3B-CFF5-9744-A42C-238024F9D5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0728" y="4740301"/>
            <a:ext cx="3600248" cy="8817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D1977787-FF12-FA49-905D-06CBD8743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584" y="4547750"/>
            <a:ext cx="958087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8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Line 5">
            <a:extLst>
              <a:ext uri="{FF2B5EF4-FFF2-40B4-BE49-F238E27FC236}">
                <a16:creationId xmlns:a16="http://schemas.microsoft.com/office/drawing/2014/main" id="{38B69412-EA73-9647-A95E-84C1640EA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8254" y="4731930"/>
            <a:ext cx="1020385" cy="2662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06047428-5532-6142-9DB2-2F445C890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282" y="4314295"/>
            <a:ext cx="907607" cy="52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927222A-1BAB-DB44-A24F-433CAB966702}"/>
              </a:ext>
            </a:extLst>
          </p:cNvPr>
          <p:cNvSpPr/>
          <p:nvPr/>
        </p:nvSpPr>
        <p:spPr>
          <a:xfrm rot="19990290">
            <a:off x="4774733" y="5329948"/>
            <a:ext cx="424743" cy="738057"/>
          </a:xfrm>
          <a:custGeom>
            <a:avLst/>
            <a:gdLst>
              <a:gd name="connsiteX0" fmla="*/ 8183 w 424743"/>
              <a:gd name="connsiteY0" fmla="*/ 1066800 h 1066800"/>
              <a:gd name="connsiteX1" fmla="*/ 28503 w 424743"/>
              <a:gd name="connsiteY1" fmla="*/ 650240 h 1066800"/>
              <a:gd name="connsiteX2" fmla="*/ 241863 w 424743"/>
              <a:gd name="connsiteY2" fmla="*/ 213360 h 1066800"/>
              <a:gd name="connsiteX3" fmla="*/ 424743 w 424743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43" h="1066800">
                <a:moveTo>
                  <a:pt x="8183" y="1066800"/>
                </a:moveTo>
                <a:cubicBezTo>
                  <a:pt x="-1131" y="929640"/>
                  <a:pt x="-10444" y="792480"/>
                  <a:pt x="28503" y="650240"/>
                </a:cubicBezTo>
                <a:cubicBezTo>
                  <a:pt x="67450" y="508000"/>
                  <a:pt x="175823" y="321733"/>
                  <a:pt x="241863" y="213360"/>
                </a:cubicBezTo>
                <a:cubicBezTo>
                  <a:pt x="307903" y="104987"/>
                  <a:pt x="366323" y="52493"/>
                  <a:pt x="4247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124C438-D8D1-6548-B266-867F84E71CAC}"/>
              </a:ext>
            </a:extLst>
          </p:cNvPr>
          <p:cNvSpPr/>
          <p:nvPr/>
        </p:nvSpPr>
        <p:spPr>
          <a:xfrm rot="19827722">
            <a:off x="7232669" y="4943558"/>
            <a:ext cx="424743" cy="738057"/>
          </a:xfrm>
          <a:custGeom>
            <a:avLst/>
            <a:gdLst>
              <a:gd name="connsiteX0" fmla="*/ 8183 w 424743"/>
              <a:gd name="connsiteY0" fmla="*/ 1066800 h 1066800"/>
              <a:gd name="connsiteX1" fmla="*/ 28503 w 424743"/>
              <a:gd name="connsiteY1" fmla="*/ 650240 h 1066800"/>
              <a:gd name="connsiteX2" fmla="*/ 241863 w 424743"/>
              <a:gd name="connsiteY2" fmla="*/ 213360 h 1066800"/>
              <a:gd name="connsiteX3" fmla="*/ 424743 w 424743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43" h="1066800">
                <a:moveTo>
                  <a:pt x="8183" y="1066800"/>
                </a:moveTo>
                <a:cubicBezTo>
                  <a:pt x="-1131" y="929640"/>
                  <a:pt x="-10444" y="792480"/>
                  <a:pt x="28503" y="650240"/>
                </a:cubicBezTo>
                <a:cubicBezTo>
                  <a:pt x="67450" y="508000"/>
                  <a:pt x="175823" y="321733"/>
                  <a:pt x="241863" y="213360"/>
                </a:cubicBezTo>
                <a:cubicBezTo>
                  <a:pt x="307903" y="104987"/>
                  <a:pt x="366323" y="52493"/>
                  <a:pt x="4247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2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063DA7-4BB8-4845-981F-4ACA95DB7E19}"/>
              </a:ext>
            </a:extLst>
          </p:cNvPr>
          <p:cNvGrpSpPr/>
          <p:nvPr/>
        </p:nvGrpSpPr>
        <p:grpSpPr>
          <a:xfrm>
            <a:off x="51656" y="2070949"/>
            <a:ext cx="3673337" cy="2825151"/>
            <a:chOff x="2106787" y="2851677"/>
            <a:chExt cx="3673337" cy="2825151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0D9A22F5-DE53-E64D-85FD-0CF9A1055666}"/>
                </a:ext>
              </a:extLst>
            </p:cNvPr>
            <p:cNvSpPr/>
            <p:nvPr/>
          </p:nvSpPr>
          <p:spPr>
            <a:xfrm rot="9020716">
              <a:off x="2106787" y="3315328"/>
              <a:ext cx="3313803" cy="2240481"/>
            </a:xfrm>
            <a:custGeom>
              <a:avLst/>
              <a:gdLst>
                <a:gd name="connsiteX0" fmla="*/ 1436244 w 2646607"/>
                <a:gd name="connsiteY0" fmla="*/ 91877 h 2413117"/>
                <a:gd name="connsiteX1" fmla="*/ 650181 w 2646607"/>
                <a:gd name="connsiteY1" fmla="*/ 140003 h 2413117"/>
                <a:gd name="connsiteX2" fmla="*/ 409550 w 2646607"/>
                <a:gd name="connsiteY2" fmla="*/ 685435 h 2413117"/>
                <a:gd name="connsiteX3" fmla="*/ 329339 w 2646607"/>
                <a:gd name="connsiteY3" fmla="*/ 1567751 h 2413117"/>
                <a:gd name="connsiteX4" fmla="*/ 8497 w 2646607"/>
                <a:gd name="connsiteY4" fmla="*/ 2209435 h 2413117"/>
                <a:gd name="connsiteX5" fmla="*/ 714350 w 2646607"/>
                <a:gd name="connsiteY5" fmla="*/ 2401940 h 2413117"/>
                <a:gd name="connsiteX6" fmla="*/ 1339992 w 2646607"/>
                <a:gd name="connsiteY6" fmla="*/ 1936719 h 2413117"/>
                <a:gd name="connsiteX7" fmla="*/ 1757087 w 2646607"/>
                <a:gd name="connsiteY7" fmla="*/ 1696087 h 2413117"/>
                <a:gd name="connsiteX8" fmla="*/ 2462939 w 2646607"/>
                <a:gd name="connsiteY8" fmla="*/ 1583793 h 2413117"/>
                <a:gd name="connsiteX9" fmla="*/ 2607318 w 2646607"/>
                <a:gd name="connsiteY9" fmla="*/ 1182740 h 2413117"/>
                <a:gd name="connsiteX10" fmla="*/ 2607318 w 2646607"/>
                <a:gd name="connsiteY10" fmla="*/ 813772 h 2413117"/>
                <a:gd name="connsiteX11" fmla="*/ 2158139 w 2646607"/>
                <a:gd name="connsiteY11" fmla="*/ 91877 h 2413117"/>
                <a:gd name="connsiteX12" fmla="*/ 1837297 w 2646607"/>
                <a:gd name="connsiteY12" fmla="*/ 11666 h 2413117"/>
                <a:gd name="connsiteX13" fmla="*/ 1436244 w 2646607"/>
                <a:gd name="connsiteY13" fmla="*/ 91877 h 241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46607" h="2413117">
                  <a:moveTo>
                    <a:pt x="1436244" y="91877"/>
                  </a:moveTo>
                  <a:cubicBezTo>
                    <a:pt x="1238391" y="113266"/>
                    <a:pt x="821297" y="41077"/>
                    <a:pt x="650181" y="140003"/>
                  </a:cubicBezTo>
                  <a:cubicBezTo>
                    <a:pt x="479065" y="238929"/>
                    <a:pt x="463024" y="447477"/>
                    <a:pt x="409550" y="685435"/>
                  </a:cubicBezTo>
                  <a:cubicBezTo>
                    <a:pt x="356076" y="923393"/>
                    <a:pt x="396181" y="1313751"/>
                    <a:pt x="329339" y="1567751"/>
                  </a:cubicBezTo>
                  <a:cubicBezTo>
                    <a:pt x="262497" y="1821751"/>
                    <a:pt x="-55671" y="2070404"/>
                    <a:pt x="8497" y="2209435"/>
                  </a:cubicBezTo>
                  <a:cubicBezTo>
                    <a:pt x="72665" y="2348466"/>
                    <a:pt x="492434" y="2447393"/>
                    <a:pt x="714350" y="2401940"/>
                  </a:cubicBezTo>
                  <a:cubicBezTo>
                    <a:pt x="936266" y="2356487"/>
                    <a:pt x="1166203" y="2054361"/>
                    <a:pt x="1339992" y="1936719"/>
                  </a:cubicBezTo>
                  <a:cubicBezTo>
                    <a:pt x="1513781" y="1819077"/>
                    <a:pt x="1569929" y="1754908"/>
                    <a:pt x="1757087" y="1696087"/>
                  </a:cubicBezTo>
                  <a:cubicBezTo>
                    <a:pt x="1944245" y="1637266"/>
                    <a:pt x="2321234" y="1669351"/>
                    <a:pt x="2462939" y="1583793"/>
                  </a:cubicBezTo>
                  <a:cubicBezTo>
                    <a:pt x="2604644" y="1498235"/>
                    <a:pt x="2583255" y="1311077"/>
                    <a:pt x="2607318" y="1182740"/>
                  </a:cubicBezTo>
                  <a:cubicBezTo>
                    <a:pt x="2631381" y="1054403"/>
                    <a:pt x="2682181" y="995582"/>
                    <a:pt x="2607318" y="813772"/>
                  </a:cubicBezTo>
                  <a:cubicBezTo>
                    <a:pt x="2532455" y="631962"/>
                    <a:pt x="2286476" y="225561"/>
                    <a:pt x="2158139" y="91877"/>
                  </a:cubicBezTo>
                  <a:cubicBezTo>
                    <a:pt x="2029802" y="-41807"/>
                    <a:pt x="1957613" y="8992"/>
                    <a:pt x="1837297" y="11666"/>
                  </a:cubicBezTo>
                  <a:cubicBezTo>
                    <a:pt x="1716981" y="14340"/>
                    <a:pt x="1634097" y="70488"/>
                    <a:pt x="1436244" y="918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76C9CF0-BB88-BF45-9189-3ACC06045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859" y="5048166"/>
              <a:ext cx="457200" cy="57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BC9149-0137-614B-B8A0-8A3A32256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8209" y="5568828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FD4E94-4CDC-9B43-AC30-0C3249E476D9}"/>
                </a:ext>
              </a:extLst>
            </p:cNvPr>
            <p:cNvGrpSpPr/>
            <p:nvPr/>
          </p:nvGrpSpPr>
          <p:grpSpPr>
            <a:xfrm>
              <a:off x="3942191" y="3006156"/>
              <a:ext cx="480245" cy="441325"/>
              <a:chOff x="3520896" y="2487714"/>
              <a:chExt cx="480245" cy="44132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49C6A0-EF8E-054F-A67D-FCB13A372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1">
                <a:extLst>
                  <a:ext uri="{FF2B5EF4-FFF2-40B4-BE49-F238E27FC236}">
                    <a16:creationId xmlns:a16="http://schemas.microsoft.com/office/drawing/2014/main" id="{5BE30738-B1FB-F04E-BEEA-03488123C1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0896" y="2487714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" name="Line 11">
              <a:extLst>
                <a:ext uri="{FF2B5EF4-FFF2-40B4-BE49-F238E27FC236}">
                  <a16:creationId xmlns:a16="http://schemas.microsoft.com/office/drawing/2014/main" id="{AA9CA659-E9E5-2F44-9D74-53628DAFF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7450" y="3282334"/>
              <a:ext cx="1265736" cy="16514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A4E4E487-9CCC-4D4A-A394-761F97ABE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786" y="2851677"/>
              <a:ext cx="732338" cy="4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 b="1" i="1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v</a:t>
              </a:r>
              <a:r>
                <a:rPr kumimoji="0" lang="en-US" altLang="en-US" sz="2800" b="1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165113-7074-8E4B-B87B-4BF43B71C025}"/>
              </a:ext>
            </a:extLst>
          </p:cNvPr>
          <p:cNvGrpSpPr/>
          <p:nvPr/>
        </p:nvGrpSpPr>
        <p:grpSpPr>
          <a:xfrm>
            <a:off x="4944344" y="2225428"/>
            <a:ext cx="3313803" cy="2847042"/>
            <a:chOff x="2106787" y="3006156"/>
            <a:chExt cx="3313803" cy="284704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1301088-3753-2540-8DA1-10905B435051}"/>
                </a:ext>
              </a:extLst>
            </p:cNvPr>
            <p:cNvSpPr/>
            <p:nvPr/>
          </p:nvSpPr>
          <p:spPr>
            <a:xfrm rot="9020716">
              <a:off x="2106787" y="3315328"/>
              <a:ext cx="3313803" cy="2240481"/>
            </a:xfrm>
            <a:custGeom>
              <a:avLst/>
              <a:gdLst>
                <a:gd name="connsiteX0" fmla="*/ 1436244 w 2646607"/>
                <a:gd name="connsiteY0" fmla="*/ 91877 h 2413117"/>
                <a:gd name="connsiteX1" fmla="*/ 650181 w 2646607"/>
                <a:gd name="connsiteY1" fmla="*/ 140003 h 2413117"/>
                <a:gd name="connsiteX2" fmla="*/ 409550 w 2646607"/>
                <a:gd name="connsiteY2" fmla="*/ 685435 h 2413117"/>
                <a:gd name="connsiteX3" fmla="*/ 329339 w 2646607"/>
                <a:gd name="connsiteY3" fmla="*/ 1567751 h 2413117"/>
                <a:gd name="connsiteX4" fmla="*/ 8497 w 2646607"/>
                <a:gd name="connsiteY4" fmla="*/ 2209435 h 2413117"/>
                <a:gd name="connsiteX5" fmla="*/ 714350 w 2646607"/>
                <a:gd name="connsiteY5" fmla="*/ 2401940 h 2413117"/>
                <a:gd name="connsiteX6" fmla="*/ 1339992 w 2646607"/>
                <a:gd name="connsiteY6" fmla="*/ 1936719 h 2413117"/>
                <a:gd name="connsiteX7" fmla="*/ 1757087 w 2646607"/>
                <a:gd name="connsiteY7" fmla="*/ 1696087 h 2413117"/>
                <a:gd name="connsiteX8" fmla="*/ 2462939 w 2646607"/>
                <a:gd name="connsiteY8" fmla="*/ 1583793 h 2413117"/>
                <a:gd name="connsiteX9" fmla="*/ 2607318 w 2646607"/>
                <a:gd name="connsiteY9" fmla="*/ 1182740 h 2413117"/>
                <a:gd name="connsiteX10" fmla="*/ 2607318 w 2646607"/>
                <a:gd name="connsiteY10" fmla="*/ 813772 h 2413117"/>
                <a:gd name="connsiteX11" fmla="*/ 2158139 w 2646607"/>
                <a:gd name="connsiteY11" fmla="*/ 91877 h 2413117"/>
                <a:gd name="connsiteX12" fmla="*/ 1837297 w 2646607"/>
                <a:gd name="connsiteY12" fmla="*/ 11666 h 2413117"/>
                <a:gd name="connsiteX13" fmla="*/ 1436244 w 2646607"/>
                <a:gd name="connsiteY13" fmla="*/ 91877 h 241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46607" h="2413117">
                  <a:moveTo>
                    <a:pt x="1436244" y="91877"/>
                  </a:moveTo>
                  <a:cubicBezTo>
                    <a:pt x="1238391" y="113266"/>
                    <a:pt x="821297" y="41077"/>
                    <a:pt x="650181" y="140003"/>
                  </a:cubicBezTo>
                  <a:cubicBezTo>
                    <a:pt x="479065" y="238929"/>
                    <a:pt x="463024" y="447477"/>
                    <a:pt x="409550" y="685435"/>
                  </a:cubicBezTo>
                  <a:cubicBezTo>
                    <a:pt x="356076" y="923393"/>
                    <a:pt x="396181" y="1313751"/>
                    <a:pt x="329339" y="1567751"/>
                  </a:cubicBezTo>
                  <a:cubicBezTo>
                    <a:pt x="262497" y="1821751"/>
                    <a:pt x="-55671" y="2070404"/>
                    <a:pt x="8497" y="2209435"/>
                  </a:cubicBezTo>
                  <a:cubicBezTo>
                    <a:pt x="72665" y="2348466"/>
                    <a:pt x="492434" y="2447393"/>
                    <a:pt x="714350" y="2401940"/>
                  </a:cubicBezTo>
                  <a:cubicBezTo>
                    <a:pt x="936266" y="2356487"/>
                    <a:pt x="1166203" y="2054361"/>
                    <a:pt x="1339992" y="1936719"/>
                  </a:cubicBezTo>
                  <a:cubicBezTo>
                    <a:pt x="1513781" y="1819077"/>
                    <a:pt x="1569929" y="1754908"/>
                    <a:pt x="1757087" y="1696087"/>
                  </a:cubicBezTo>
                  <a:cubicBezTo>
                    <a:pt x="1944245" y="1637266"/>
                    <a:pt x="2321234" y="1669351"/>
                    <a:pt x="2462939" y="1583793"/>
                  </a:cubicBezTo>
                  <a:cubicBezTo>
                    <a:pt x="2604644" y="1498235"/>
                    <a:pt x="2583255" y="1311077"/>
                    <a:pt x="2607318" y="1182740"/>
                  </a:cubicBezTo>
                  <a:cubicBezTo>
                    <a:pt x="2631381" y="1054403"/>
                    <a:pt x="2682181" y="995582"/>
                    <a:pt x="2607318" y="813772"/>
                  </a:cubicBezTo>
                  <a:cubicBezTo>
                    <a:pt x="2532455" y="631962"/>
                    <a:pt x="2286476" y="225561"/>
                    <a:pt x="2158139" y="91877"/>
                  </a:cubicBezTo>
                  <a:cubicBezTo>
                    <a:pt x="2029802" y="-41807"/>
                    <a:pt x="1957613" y="8992"/>
                    <a:pt x="1837297" y="11666"/>
                  </a:cubicBezTo>
                  <a:cubicBezTo>
                    <a:pt x="1716981" y="14340"/>
                    <a:pt x="1634097" y="70488"/>
                    <a:pt x="1436244" y="918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 Box 8">
              <a:extLst>
                <a:ext uri="{FF2B5EF4-FFF2-40B4-BE49-F238E27FC236}">
                  <a16:creationId xmlns:a16="http://schemas.microsoft.com/office/drawing/2014/main" id="{7956A833-CA88-D344-B18C-2FF5432FF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151" y="5207717"/>
              <a:ext cx="457200" cy="645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DC83AE4-8D3D-A14A-84CA-7362FE3EC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8209" y="5568828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8F9DB1-3781-AE43-88DA-F88CD0F5519E}"/>
                </a:ext>
              </a:extLst>
            </p:cNvPr>
            <p:cNvGrpSpPr/>
            <p:nvPr/>
          </p:nvGrpSpPr>
          <p:grpSpPr>
            <a:xfrm>
              <a:off x="3942191" y="3006156"/>
              <a:ext cx="480245" cy="441325"/>
              <a:chOff x="3520896" y="2487714"/>
              <a:chExt cx="480245" cy="44132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5183820-EBF9-AB45-AFBA-A846F1D727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 Box 1">
                <a:extLst>
                  <a:ext uri="{FF2B5EF4-FFF2-40B4-BE49-F238E27FC236}">
                    <a16:creationId xmlns:a16="http://schemas.microsoft.com/office/drawing/2014/main" id="{396B7472-B30A-3E45-931E-352848FC1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0896" y="2487714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3" name="Line 11">
              <a:extLst>
                <a:ext uri="{FF2B5EF4-FFF2-40B4-BE49-F238E27FC236}">
                  <a16:creationId xmlns:a16="http://schemas.microsoft.com/office/drawing/2014/main" id="{969046DA-05E2-3F48-AAE7-02C7C5AA1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126" y="3282334"/>
              <a:ext cx="907324" cy="228649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Text Box 2">
              <a:extLst>
                <a:ext uri="{FF2B5EF4-FFF2-40B4-BE49-F238E27FC236}">
                  <a16:creationId xmlns:a16="http://schemas.microsoft.com/office/drawing/2014/main" id="{DD5BA43E-0BAA-444F-8D3C-0E213FE67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9853" y="3993909"/>
              <a:ext cx="732338" cy="4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1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r</a:t>
              </a:r>
              <a:r>
                <a:rPr kumimoji="0" lang="en-US" altLang="en-US" sz="2800" b="1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r>
                <a:rPr kumimoji="0" lang="en-US" altLang="en-US" sz="2800" b="1" i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/A</a:t>
              </a:r>
              <a:endParaRPr kumimoji="0" lang="en-US" altLang="en-US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Line 5">
            <a:extLst>
              <a:ext uri="{FF2B5EF4-FFF2-40B4-BE49-F238E27FC236}">
                <a16:creationId xmlns:a16="http://schemas.microsoft.com/office/drawing/2014/main" id="{F74EF0A4-1AF3-694C-9010-7FF9C41A9E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30327" y="3778412"/>
            <a:ext cx="2335414" cy="10683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32FF6-EC14-B941-BD97-5A0B2984DE4D}"/>
              </a:ext>
            </a:extLst>
          </p:cNvPr>
          <p:cNvSpPr txBox="1"/>
          <p:nvPr/>
        </p:nvSpPr>
        <p:spPr>
          <a:xfrm>
            <a:off x="730013" y="5657326"/>
            <a:ext cx="1957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Translation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646762-A391-D84E-BD62-769B8AB08910}"/>
              </a:ext>
            </a:extLst>
          </p:cNvPr>
          <p:cNvSpPr txBox="1"/>
          <p:nvPr/>
        </p:nvSpPr>
        <p:spPr>
          <a:xfrm>
            <a:off x="5224797" y="5499672"/>
            <a:ext cx="2281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Rotation about the base point </a:t>
            </a:r>
            <a:r>
              <a:rPr lang="en-US" sz="2200" i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2">
                <a:extLst>
                  <a:ext uri="{FF2B5EF4-FFF2-40B4-BE49-F238E27FC236}">
                    <a16:creationId xmlns:a16="http://schemas.microsoft.com/office/drawing/2014/main" id="{D1977787-FF12-FA49-905D-06CBD87435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5638" y="3177013"/>
                <a:ext cx="2067095" cy="697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i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r>
                  <a:rPr lang="en-US" altLang="en-US" sz="2800" i="1" baseline="-25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altLang="en-US" sz="2800" i="1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/A</a:t>
                </a:r>
                <a:r>
                  <a:rPr lang="en-US" altLang="en-US" sz="28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en-US" sz="2800" i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</a:t>
                </a:r>
                <a:r>
                  <a:rPr lang="en-US" altLang="en-US" sz="2800" i="1" baseline="-25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altLang="en-US" sz="2800" i="1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/A</a:t>
                </a:r>
                <a:r>
                  <a:rPr lang="en-US" altLang="en-US" sz="28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 Box 2">
                <a:extLst>
                  <a:ext uri="{FF2B5EF4-FFF2-40B4-BE49-F238E27FC236}">
                    <a16:creationId xmlns:a16="http://schemas.microsoft.com/office/drawing/2014/main" id="{D1977787-FF12-FA49-905D-06CBD874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5638" y="3177013"/>
                <a:ext cx="2067095" cy="697070"/>
              </a:xfrm>
              <a:prstGeom prst="rect">
                <a:avLst/>
              </a:prstGeom>
              <a:blipFill>
                <a:blip r:embed="rId2"/>
                <a:stretch>
                  <a:fillRect l="-5488" t="-89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11">
            <a:extLst>
              <a:ext uri="{FF2B5EF4-FFF2-40B4-BE49-F238E27FC236}">
                <a16:creationId xmlns:a16="http://schemas.microsoft.com/office/drawing/2014/main" id="{CF8B2F70-E52A-374C-94D8-00FD96E9F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078" y="4868648"/>
            <a:ext cx="1265736" cy="16514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52B53A3A-08E5-AD43-9F24-96AC2ED86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4674" y="4426989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B5B46631-6D7D-A244-AE86-A82FA57ADD54}"/>
              </a:ext>
            </a:extLst>
          </p:cNvPr>
          <p:cNvSpPr>
            <a:spLocks noChangeAspect="1"/>
          </p:cNvSpPr>
          <p:nvPr/>
        </p:nvSpPr>
        <p:spPr>
          <a:xfrm rot="3701194" flipV="1">
            <a:off x="6458527" y="1691605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Box 2">
                <a:extLst>
                  <a:ext uri="{FF2B5EF4-FFF2-40B4-BE49-F238E27FC236}">
                    <a16:creationId xmlns:a16="http://schemas.microsoft.com/office/drawing/2014/main" id="{74C72828-8598-0945-88AC-A37C9D0E74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6276" y="2756723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Text Box 2">
                <a:extLst>
                  <a:ext uri="{FF2B5EF4-FFF2-40B4-BE49-F238E27FC236}">
                    <a16:creationId xmlns:a16="http://schemas.microsoft.com/office/drawing/2014/main" id="{74C72828-8598-0945-88AC-A37C9D0E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6276" y="2756723"/>
                <a:ext cx="522130" cy="51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95714E1-FFAF-6A43-8D05-92D49739AA16}"/>
              </a:ext>
            </a:extLst>
          </p:cNvPr>
          <p:cNvSpPr>
            <a:spLocks noChangeAspect="1"/>
          </p:cNvSpPr>
          <p:nvPr/>
        </p:nvSpPr>
        <p:spPr>
          <a:xfrm rot="1499639">
            <a:off x="6105582" y="4595787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62D38-C60A-B646-B303-0373C7A36D23}"/>
              </a:ext>
            </a:extLst>
          </p:cNvPr>
          <p:cNvSpPr txBox="1"/>
          <p:nvPr/>
        </p:nvSpPr>
        <p:spPr>
          <a:xfrm>
            <a:off x="3209895" y="332173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B9258-3402-6C42-84C4-B0F11A84581F}"/>
              </a:ext>
            </a:extLst>
          </p:cNvPr>
          <p:cNvSpPr txBox="1"/>
          <p:nvPr/>
        </p:nvSpPr>
        <p:spPr>
          <a:xfrm>
            <a:off x="8041663" y="3424333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72" name="Line 11">
            <a:extLst>
              <a:ext uri="{FF2B5EF4-FFF2-40B4-BE49-F238E27FC236}">
                <a16:creationId xmlns:a16="http://schemas.microsoft.com/office/drawing/2014/main" id="{21B5BFF8-ECFF-C941-82B9-936E9DC23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88978" y="3769571"/>
            <a:ext cx="1265736" cy="16514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AEC10C64-BE90-EB48-AE16-0643302B3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8880" y="3703686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303C44B-B4AF-3F4C-A53E-30C62DC058B3}"/>
              </a:ext>
            </a:extLst>
          </p:cNvPr>
          <p:cNvSpPr>
            <a:spLocks noChangeAspect="1"/>
          </p:cNvSpPr>
          <p:nvPr/>
        </p:nvSpPr>
        <p:spPr>
          <a:xfrm>
            <a:off x="10726347" y="370522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CA7EBC57-8179-5B48-9078-E151D60DB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1483" y="2727263"/>
            <a:ext cx="1026336" cy="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Line 5">
            <a:extLst>
              <a:ext uri="{FF2B5EF4-FFF2-40B4-BE49-F238E27FC236}">
                <a16:creationId xmlns:a16="http://schemas.microsoft.com/office/drawing/2014/main" id="{9009037C-62F7-4447-8B73-75B67181D3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66640" y="2856182"/>
            <a:ext cx="2335414" cy="10683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">
            <a:extLst>
              <a:ext uri="{FF2B5EF4-FFF2-40B4-BE49-F238E27FC236}">
                <a16:creationId xmlns:a16="http://schemas.microsoft.com/office/drawing/2014/main" id="{7542DD41-2F94-4548-8A7D-DEF84E9D0C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66639" y="2856181"/>
            <a:ext cx="1069678" cy="88859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 Box 2">
            <a:extLst>
              <a:ext uri="{FF2B5EF4-FFF2-40B4-BE49-F238E27FC236}">
                <a16:creationId xmlns:a16="http://schemas.microsoft.com/office/drawing/2014/main" id="{EA701D99-2B40-874E-8CD1-A1B85A445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878" y="3042030"/>
            <a:ext cx="2079621" cy="7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= </a:t>
            </a: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+ </a:t>
            </a: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83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E04BD5-CB2D-2948-A3D5-D1FEEC3B8551}"/>
              </a:ext>
            </a:extLst>
          </p:cNvPr>
          <p:cNvGrpSpPr/>
          <p:nvPr/>
        </p:nvGrpSpPr>
        <p:grpSpPr>
          <a:xfrm>
            <a:off x="3667824" y="358050"/>
            <a:ext cx="2177583" cy="1107731"/>
            <a:chOff x="866506" y="3185594"/>
            <a:chExt cx="2177583" cy="11077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5616D8-9F8D-3B42-8409-088C65B18BFA}"/>
                </a:ext>
              </a:extLst>
            </p:cNvPr>
            <p:cNvSpPr/>
            <p:nvPr/>
          </p:nvSpPr>
          <p:spPr>
            <a:xfrm>
              <a:off x="1314993" y="3185594"/>
              <a:ext cx="1729095" cy="197686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8FFFBE-624C-034E-B549-F9C61E6ACD42}"/>
                </a:ext>
              </a:extLst>
            </p:cNvPr>
            <p:cNvSpPr/>
            <p:nvPr/>
          </p:nvSpPr>
          <p:spPr>
            <a:xfrm>
              <a:off x="1314994" y="4095639"/>
              <a:ext cx="1729095" cy="197686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C49D04-7D49-724D-9B78-165D0333AB2E}"/>
                </a:ext>
              </a:extLst>
            </p:cNvPr>
            <p:cNvSpPr/>
            <p:nvPr/>
          </p:nvSpPr>
          <p:spPr>
            <a:xfrm>
              <a:off x="1635253" y="3383280"/>
              <a:ext cx="1088573" cy="712359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07EB7A-F2A3-CA40-9E9E-DB6461342F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5539" y="3705026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201B1D-577B-B44D-98C0-52B02DEB24B2}"/>
                </a:ext>
              </a:extLst>
            </p:cNvPr>
            <p:cNvSpPr txBox="1"/>
            <p:nvPr/>
          </p:nvSpPr>
          <p:spPr>
            <a:xfrm>
              <a:off x="1650150" y="3491083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C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95D34E-F3EE-B54B-9ADA-EA90FF670370}"/>
                </a:ext>
              </a:extLst>
            </p:cNvPr>
            <p:cNvCxnSpPr>
              <a:cxnSpLocks/>
            </p:cNvCxnSpPr>
            <p:nvPr/>
          </p:nvCxnSpPr>
          <p:spPr>
            <a:xfrm>
              <a:off x="866506" y="3759026"/>
              <a:ext cx="657131" cy="0"/>
            </a:xfrm>
            <a:prstGeom prst="line">
              <a:avLst/>
            </a:prstGeom>
            <a:ln>
              <a:head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FE892-58C6-E94A-AAE1-8E0AB21F4A42}"/>
              </a:ext>
            </a:extLst>
          </p:cNvPr>
          <p:cNvGrpSpPr/>
          <p:nvPr/>
        </p:nvGrpSpPr>
        <p:grpSpPr>
          <a:xfrm>
            <a:off x="3312358" y="6016018"/>
            <a:ext cx="619265" cy="529959"/>
            <a:chOff x="5455694" y="3759026"/>
            <a:chExt cx="619265" cy="529959"/>
          </a:xfrm>
        </p:grpSpPr>
        <p:sp>
          <p:nvSpPr>
            <p:cNvPr id="9" name="Snip Same Side Corner Rectangle 8">
              <a:extLst>
                <a:ext uri="{FF2B5EF4-FFF2-40B4-BE49-F238E27FC236}">
                  <a16:creationId xmlns:a16="http://schemas.microsoft.com/office/drawing/2014/main" id="{D87416EE-2E01-D54E-8558-27EED1CBDC2D}"/>
                </a:ext>
              </a:extLst>
            </p:cNvPr>
            <p:cNvSpPr/>
            <p:nvPr/>
          </p:nvSpPr>
          <p:spPr>
            <a:xfrm>
              <a:off x="5575926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8D9AAB-1CDF-8947-9F6D-4F15B90EC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6900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C81C0C-D94B-1143-8320-68FE9E60A37A}"/>
                </a:ext>
              </a:extLst>
            </p:cNvPr>
            <p:cNvSpPr/>
            <p:nvPr/>
          </p:nvSpPr>
          <p:spPr>
            <a:xfrm>
              <a:off x="5455694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2AC48-1540-B043-87BA-C805DA5B1090}"/>
              </a:ext>
            </a:extLst>
          </p:cNvPr>
          <p:cNvSpPr/>
          <p:nvPr/>
        </p:nvSpPr>
        <p:spPr>
          <a:xfrm rot="17847484">
            <a:off x="2234081" y="3905660"/>
            <a:ext cx="5040000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31F99D4-8471-8D4A-98C5-B90A4BE60F46}"/>
              </a:ext>
            </a:extLst>
          </p:cNvPr>
          <p:cNvSpPr/>
          <p:nvPr/>
        </p:nvSpPr>
        <p:spPr>
          <a:xfrm rot="2700000">
            <a:off x="4694324" y="1298708"/>
            <a:ext cx="1483200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C725BB-6531-E643-A8A9-9F89C02E54DE}"/>
              </a:ext>
            </a:extLst>
          </p:cNvPr>
          <p:cNvSpPr>
            <a:spLocks noChangeAspect="1"/>
          </p:cNvSpPr>
          <p:nvPr/>
        </p:nvSpPr>
        <p:spPr>
          <a:xfrm>
            <a:off x="4926857" y="9060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53BD4-52F5-124A-8DE7-AB20C41257A1}"/>
              </a:ext>
            </a:extLst>
          </p:cNvPr>
          <p:cNvSpPr txBox="1"/>
          <p:nvPr/>
        </p:nvSpPr>
        <p:spPr>
          <a:xfrm>
            <a:off x="2924418" y="586095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8DF50-E751-D049-93C9-87282CDAFF8D}"/>
              </a:ext>
            </a:extLst>
          </p:cNvPr>
          <p:cNvSpPr txBox="1"/>
          <p:nvPr/>
        </p:nvSpPr>
        <p:spPr>
          <a:xfrm>
            <a:off x="6175946" y="220293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125 mm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01C7D0A-A10B-AB49-A265-145BC40E035B}"/>
              </a:ext>
            </a:extLst>
          </p:cNvPr>
          <p:cNvSpPr/>
          <p:nvPr/>
        </p:nvSpPr>
        <p:spPr>
          <a:xfrm rot="20623014">
            <a:off x="3603659" y="3925297"/>
            <a:ext cx="1442591" cy="1401100"/>
          </a:xfrm>
          <a:prstGeom prst="arc">
            <a:avLst/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8E7451-40A5-304C-9804-2D450C197FBA}"/>
              </a:ext>
            </a:extLst>
          </p:cNvPr>
          <p:cNvSpPr>
            <a:spLocks noChangeAspect="1"/>
          </p:cNvSpPr>
          <p:nvPr/>
        </p:nvSpPr>
        <p:spPr>
          <a:xfrm>
            <a:off x="5814900" y="180239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D91690-9CF3-104B-9D3F-6181F574F27D}"/>
              </a:ext>
            </a:extLst>
          </p:cNvPr>
          <p:cNvSpPr>
            <a:spLocks noChangeAspect="1"/>
          </p:cNvSpPr>
          <p:nvPr/>
        </p:nvSpPr>
        <p:spPr>
          <a:xfrm>
            <a:off x="3563564" y="612256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4FA2E5-7A1C-B94A-B60F-24569F2126CE}"/>
              </a:ext>
            </a:extLst>
          </p:cNvPr>
          <p:cNvCxnSpPr>
            <a:cxnSpLocks/>
          </p:cNvCxnSpPr>
          <p:nvPr/>
        </p:nvCxnSpPr>
        <p:spPr>
          <a:xfrm>
            <a:off x="3717936" y="6194834"/>
            <a:ext cx="13303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671E92-43A9-7E4C-8367-9AEE33CF641E}"/>
              </a:ext>
            </a:extLst>
          </p:cNvPr>
          <p:cNvCxnSpPr>
            <a:cxnSpLocks/>
          </p:cNvCxnSpPr>
          <p:nvPr/>
        </p:nvCxnSpPr>
        <p:spPr>
          <a:xfrm flipV="1">
            <a:off x="4060825" y="5027017"/>
            <a:ext cx="170785" cy="328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E991730E-BD85-4C47-9695-D440CD64F853}"/>
              </a:ext>
            </a:extLst>
          </p:cNvPr>
          <p:cNvSpPr>
            <a:spLocks noChangeAspect="1"/>
          </p:cNvSpPr>
          <p:nvPr/>
        </p:nvSpPr>
        <p:spPr>
          <a:xfrm rot="2472384">
            <a:off x="2722538" y="5161407"/>
            <a:ext cx="2160000" cy="2160000"/>
          </a:xfrm>
          <a:prstGeom prst="arc">
            <a:avLst>
              <a:gd name="adj1" fmla="val 14792547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049E0A-8424-7C42-B2C4-C16DDC653E99}"/>
                  </a:ext>
                </a:extLst>
              </p:cNvPr>
              <p:cNvSpPr txBox="1"/>
              <p:nvPr/>
            </p:nvSpPr>
            <p:spPr>
              <a:xfrm>
                <a:off x="4617840" y="5301847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049E0A-8424-7C42-B2C4-C16DDC65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40" y="5301847"/>
                <a:ext cx="43576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D3958F-86E1-C140-A5B1-BC2AFC2A1B3B}"/>
              </a:ext>
            </a:extLst>
          </p:cNvPr>
          <p:cNvCxnSpPr>
            <a:cxnSpLocks/>
          </p:cNvCxnSpPr>
          <p:nvPr/>
        </p:nvCxnSpPr>
        <p:spPr>
          <a:xfrm>
            <a:off x="4810125" y="1856810"/>
            <a:ext cx="8452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2193C727-974E-E941-AEE9-32DAD9A7DD78}"/>
              </a:ext>
            </a:extLst>
          </p:cNvPr>
          <p:cNvSpPr>
            <a:spLocks noChangeAspect="1"/>
          </p:cNvSpPr>
          <p:nvPr/>
        </p:nvSpPr>
        <p:spPr>
          <a:xfrm rot="19127616" flipH="1">
            <a:off x="5175353" y="1218544"/>
            <a:ext cx="1340100" cy="1340100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FD7DB2-F8FF-AC4F-81B5-1FC0EB9782FB}"/>
              </a:ext>
            </a:extLst>
          </p:cNvPr>
          <p:cNvCxnSpPr>
            <a:cxnSpLocks/>
          </p:cNvCxnSpPr>
          <p:nvPr/>
        </p:nvCxnSpPr>
        <p:spPr>
          <a:xfrm flipH="1" flipV="1">
            <a:off x="5292715" y="1268095"/>
            <a:ext cx="242397" cy="23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18043-A815-6E46-8CB2-08A027C0A0EE}"/>
                  </a:ext>
                </a:extLst>
              </p:cNvPr>
              <p:cNvSpPr txBox="1"/>
              <p:nvPr/>
            </p:nvSpPr>
            <p:spPr>
              <a:xfrm>
                <a:off x="4617840" y="1431063"/>
                <a:ext cx="68672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18043-A815-6E46-8CB2-08A027C0A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40" y="1431063"/>
                <a:ext cx="686726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9E3BC2-4E6B-C540-8E5C-DDD91E437430}"/>
              </a:ext>
            </a:extLst>
          </p:cNvPr>
          <p:cNvCxnSpPr>
            <a:cxnSpLocks/>
          </p:cNvCxnSpPr>
          <p:nvPr/>
        </p:nvCxnSpPr>
        <p:spPr>
          <a:xfrm flipV="1">
            <a:off x="5037494" y="74375"/>
            <a:ext cx="808357" cy="83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271E18-B090-4545-9119-7EE9DDF9CFB5}"/>
              </a:ext>
            </a:extLst>
          </p:cNvPr>
          <p:cNvCxnSpPr>
            <a:cxnSpLocks/>
          </p:cNvCxnSpPr>
          <p:nvPr/>
        </p:nvCxnSpPr>
        <p:spPr>
          <a:xfrm flipV="1">
            <a:off x="5927942" y="966402"/>
            <a:ext cx="808357" cy="83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D5BD45-23AC-0943-B217-98E7C2E57BA3}"/>
              </a:ext>
            </a:extLst>
          </p:cNvPr>
          <p:cNvCxnSpPr>
            <a:cxnSpLocks/>
          </p:cNvCxnSpPr>
          <p:nvPr/>
        </p:nvCxnSpPr>
        <p:spPr>
          <a:xfrm>
            <a:off x="5774130" y="146186"/>
            <a:ext cx="885374" cy="893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0B9A261-D8DD-6F4D-B77D-A9E907A80E6D}"/>
              </a:ext>
            </a:extLst>
          </p:cNvPr>
          <p:cNvSpPr txBox="1"/>
          <p:nvPr/>
        </p:nvSpPr>
        <p:spPr>
          <a:xfrm>
            <a:off x="6299985" y="156225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FEA531-49CB-A749-B76A-CDA8B8734578}"/>
              </a:ext>
            </a:extLst>
          </p:cNvPr>
          <p:cNvGrpSpPr/>
          <p:nvPr/>
        </p:nvGrpSpPr>
        <p:grpSpPr>
          <a:xfrm rot="1666778">
            <a:off x="4804652" y="1936662"/>
            <a:ext cx="1162934" cy="4871715"/>
            <a:chOff x="7596246" y="3132581"/>
            <a:chExt cx="1162934" cy="122034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C75FEC6-EBF4-534F-B16A-3478DB7E3E32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B1B3824-4CD3-C744-9FBA-E18E0F716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A847F81-2241-FA48-8C37-A3A43A2B76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0F3999-C48A-F547-9C19-61164B606B48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F41AA32-630A-C14A-9A38-28D2178E8D91}"/>
              </a:ext>
            </a:extLst>
          </p:cNvPr>
          <p:cNvSpPr txBox="1"/>
          <p:nvPr/>
        </p:nvSpPr>
        <p:spPr>
          <a:xfrm>
            <a:off x="5791587" y="4395014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300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2">
                <a:extLst>
                  <a:ext uri="{FF2B5EF4-FFF2-40B4-BE49-F238E27FC236}">
                    <a16:creationId xmlns:a16="http://schemas.microsoft.com/office/drawing/2014/main" id="{589B0323-A457-7D4A-A644-F2E69AB4DB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8556" y="3404773"/>
                <a:ext cx="2514218" cy="697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CA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= 4 rad/s</a:t>
                </a:r>
              </a:p>
            </p:txBody>
          </p:sp>
        </mc:Choice>
        <mc:Fallback xmlns="">
          <p:sp>
            <p:nvSpPr>
              <p:cNvPr id="66" name="Text Box 2">
                <a:extLst>
                  <a:ext uri="{FF2B5EF4-FFF2-40B4-BE49-F238E27FC236}">
                    <a16:creationId xmlns:a16="http://schemas.microsoft.com/office/drawing/2014/main" id="{589B0323-A457-7D4A-A644-F2E69AB4D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556" y="3404773"/>
                <a:ext cx="2514218" cy="697070"/>
              </a:xfrm>
              <a:prstGeom prst="rect">
                <a:avLst/>
              </a:prstGeom>
              <a:blipFill>
                <a:blip r:embed="rId5"/>
                <a:stretch>
                  <a:fillRect t="-3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793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B95E-362B-5E4C-811B-5926C88E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A7E1-9CF4-8E49-AB42-F1616AC2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2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6420D1E-9288-6B4B-B738-D16F568B3F7B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8991828">
            <a:off x="1141363" y="2182453"/>
            <a:ext cx="4277304" cy="21386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3231D-2239-1A43-82E3-04697517B994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724632" y="3932259"/>
            <a:ext cx="777692" cy="97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DD252F-F1CC-CA42-A08D-3846B0835651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2015186" y="4391313"/>
            <a:ext cx="194423" cy="19442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8" name="Line 55">
            <a:extLst>
              <a:ext uri="{FF2B5EF4-FFF2-40B4-BE49-F238E27FC236}">
                <a16:creationId xmlns:a16="http://schemas.microsoft.com/office/drawing/2014/main" id="{314089DE-CE85-9641-81B1-85AA87F2AF57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flipV="1">
            <a:off x="1141363" y="1015915"/>
            <a:ext cx="4277304" cy="447172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Line 56">
            <a:extLst>
              <a:ext uri="{FF2B5EF4-FFF2-40B4-BE49-F238E27FC236}">
                <a16:creationId xmlns:a16="http://schemas.microsoft.com/office/drawing/2014/main" id="{8FCE8D5A-0E9D-D94C-99B3-42BC03F78C45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>
            <a:off x="2113477" y="4515528"/>
            <a:ext cx="1360960" cy="13609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Arc 59">
            <a:extLst>
              <a:ext uri="{FF2B5EF4-FFF2-40B4-BE49-F238E27FC236}">
                <a16:creationId xmlns:a16="http://schemas.microsoft.com/office/drawing/2014/main" id="{B3735D1D-4BF6-2440-B6BE-85FBC61E03BB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20612316" flipH="1">
            <a:off x="752517" y="3543413"/>
            <a:ext cx="972115" cy="97211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F8420-F1C2-7F47-B749-CC7BB084311E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558094" y="3348990"/>
            <a:ext cx="777692" cy="97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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F2DB4-4FDF-2F41-A08B-E3E160987D49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3474438" y="5293219"/>
            <a:ext cx="777692" cy="97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4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3D6FD45-777B-2A48-AF93-2F8DDDC1B6D4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8991828">
            <a:off x="1315997" y="2019022"/>
            <a:ext cx="4021257" cy="201062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00C27-E685-9541-A56C-49BAD223A118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864350" y="3664081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035D84-0C41-E346-A0FD-83EA4FAF140F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2137512" y="4095656"/>
            <a:ext cx="182784" cy="182784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6" name="Line 71">
            <a:extLst>
              <a:ext uri="{FF2B5EF4-FFF2-40B4-BE49-F238E27FC236}">
                <a16:creationId xmlns:a16="http://schemas.microsoft.com/office/drawing/2014/main" id="{5015B03A-BDEF-D141-BBC3-7B8E08E44865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flipV="1">
            <a:off x="1315997" y="922315"/>
            <a:ext cx="4021257" cy="42040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Line 72">
            <a:extLst>
              <a:ext uri="{FF2B5EF4-FFF2-40B4-BE49-F238E27FC236}">
                <a16:creationId xmlns:a16="http://schemas.microsoft.com/office/drawing/2014/main" id="{607DCA6B-B686-E449-B359-E80D1DEE6389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>
            <a:off x="2223826" y="4212435"/>
            <a:ext cx="1258166" cy="12581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Arc 73">
            <a:extLst>
              <a:ext uri="{FF2B5EF4-FFF2-40B4-BE49-F238E27FC236}">
                <a16:creationId xmlns:a16="http://schemas.microsoft.com/office/drawing/2014/main" id="{D69A3002-8DC3-0A4F-9686-42CA9ABE2535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20612316" flipH="1">
            <a:off x="950428" y="3298512"/>
            <a:ext cx="913922" cy="91392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83069-EBBB-0E44-A04E-FBC01D0F7EC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67644" y="3115728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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2108F-C558-C242-A63D-DB2441134F81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2870680" y="5001454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Line 77">
            <a:extLst>
              <a:ext uri="{FF2B5EF4-FFF2-40B4-BE49-F238E27FC236}">
                <a16:creationId xmlns:a16="http://schemas.microsoft.com/office/drawing/2014/main" id="{C5B73CA4-4CA5-1544-9D4C-9BC759315567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>
            <a:off x="2889974" y="3478250"/>
            <a:ext cx="985005" cy="98500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" name="Line 78">
            <a:extLst>
              <a:ext uri="{FF2B5EF4-FFF2-40B4-BE49-F238E27FC236}">
                <a16:creationId xmlns:a16="http://schemas.microsoft.com/office/drawing/2014/main" id="{E83DB210-DCD8-DF4A-84F8-AAAD67B6E5CD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>
            <a:off x="3470822" y="2865922"/>
            <a:ext cx="752463" cy="752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7EE91A3-8561-764C-ACEF-FF9712D31FE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5167671" y="909114"/>
            <a:ext cx="182784" cy="182784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7" name="Line 80">
            <a:extLst>
              <a:ext uri="{FF2B5EF4-FFF2-40B4-BE49-F238E27FC236}">
                <a16:creationId xmlns:a16="http://schemas.microsoft.com/office/drawing/2014/main" id="{825C2C5B-43D5-EF49-A3EF-E107DB1F03D5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flipV="1">
            <a:off x="2163914" y="535421"/>
            <a:ext cx="3538909" cy="3695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" name="Line 81">
            <a:extLst>
              <a:ext uri="{FF2B5EF4-FFF2-40B4-BE49-F238E27FC236}">
                <a16:creationId xmlns:a16="http://schemas.microsoft.com/office/drawing/2014/main" id="{5A21E79B-6AC2-3E4C-8752-650B0D31DB0F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>
            <a:off x="2211641" y="4202280"/>
            <a:ext cx="2193413" cy="2193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FD7F56-E38B-9846-9D70-026F5A76ED2C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5729225" y="269368"/>
            <a:ext cx="731138" cy="73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30816-F024-A74A-BBC0-EAE5FDF5551F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4423332" y="5857494"/>
            <a:ext cx="731138" cy="73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51CBC04-5D4A-5448-B20D-EB8256F8CFFA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3234218" y="1067397"/>
            <a:ext cx="2002793" cy="5015741"/>
          </a:xfrm>
          <a:custGeom>
            <a:avLst/>
            <a:gdLst>
              <a:gd name="T0" fmla="*/ 0 w 2401"/>
              <a:gd name="T1" fmla="*/ 6013 h 6013"/>
              <a:gd name="T2" fmla="*/ 2401 w 2401"/>
              <a:gd name="T3" fmla="*/ 0 h 601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401" h="6013">
                <a:moveTo>
                  <a:pt x="0" y="6013"/>
                </a:moveTo>
                <a:lnTo>
                  <a:pt x="2401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0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3D6FD45-777B-2A48-AF93-2F8DDDC1B6D4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18991828">
            <a:off x="1315997" y="2019022"/>
            <a:ext cx="4021257" cy="201062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00C27-E685-9541-A56C-49BAD223A118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1864350" y="3664081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035D84-0C41-E346-A0FD-83EA4FAF140F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2137512" y="4095656"/>
            <a:ext cx="182784" cy="182784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16" name="Line 71">
            <a:extLst>
              <a:ext uri="{FF2B5EF4-FFF2-40B4-BE49-F238E27FC236}">
                <a16:creationId xmlns:a16="http://schemas.microsoft.com/office/drawing/2014/main" id="{5015B03A-BDEF-D141-BBC3-7B8E08E44865}"/>
              </a:ext>
            </a:extLst>
          </p:cNvPr>
          <p:cNvCxnSpPr>
            <a:cxnSpLocks noEditPoints="1" noChangeArrowheads="1" noChangeShapeType="1"/>
          </p:cNvCxnSpPr>
          <p:nvPr/>
        </p:nvCxnSpPr>
        <p:spPr bwMode="auto">
          <a:xfrm flipV="1">
            <a:off x="1498782" y="2845935"/>
            <a:ext cx="3056967" cy="175581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Line 72">
            <a:extLst>
              <a:ext uri="{FF2B5EF4-FFF2-40B4-BE49-F238E27FC236}">
                <a16:creationId xmlns:a16="http://schemas.microsoft.com/office/drawing/2014/main" id="{607DCA6B-B686-E449-B359-E80D1DEE6389}"/>
              </a:ext>
            </a:extLst>
          </p:cNvPr>
          <p:cNvCxnSpPr>
            <a:cxnSpLocks noEditPoints="1" noChangeArrowheads="1" noChangeShapeType="1"/>
          </p:cNvCxnSpPr>
          <p:nvPr/>
        </p:nvCxnSpPr>
        <p:spPr bwMode="auto">
          <a:xfrm>
            <a:off x="2223826" y="4212435"/>
            <a:ext cx="870201" cy="15352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Arc 73">
            <a:extLst>
              <a:ext uri="{FF2B5EF4-FFF2-40B4-BE49-F238E27FC236}">
                <a16:creationId xmlns:a16="http://schemas.microsoft.com/office/drawing/2014/main" id="{D69A3002-8DC3-0A4F-9686-42CA9ABE2535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 rot="20612316" flipH="1">
            <a:off x="950428" y="3298512"/>
            <a:ext cx="913922" cy="91392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83069-EBBB-0E44-A04E-FBC01D0F7EC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767644" y="3115728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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2108F-C558-C242-A63D-DB2441134F81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2262646" y="5039248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i="1" baseline="-25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CA" sz="28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EE91A3-8561-764C-ACEF-FF9712D31FE0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3988281" y="2145612"/>
            <a:ext cx="182784" cy="182784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cxnSp>
        <p:nvCxnSpPr>
          <p:cNvPr id="7" name="Line 80">
            <a:extLst>
              <a:ext uri="{FF2B5EF4-FFF2-40B4-BE49-F238E27FC236}">
                <a16:creationId xmlns:a16="http://schemas.microsoft.com/office/drawing/2014/main" id="{825C2C5B-43D5-EF49-A3EF-E107DB1F03D5}"/>
              </a:ext>
            </a:extLst>
          </p:cNvPr>
          <p:cNvCxnSpPr>
            <a:cxnSpLocks noEditPoints="1" noChangeArrowheads="1" noChangeShapeType="1"/>
          </p:cNvCxnSpPr>
          <p:nvPr/>
        </p:nvCxnSpPr>
        <p:spPr bwMode="auto">
          <a:xfrm flipH="1" flipV="1">
            <a:off x="2864685" y="1762329"/>
            <a:ext cx="1150364" cy="433801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C4C6EEF-F417-F54B-B1D5-FA2926864268}"/>
              </a:ext>
            </a:extLst>
          </p:cNvPr>
          <p:cNvSpPr>
            <a:spLocks noChangeAspect="1" noEditPoints="1" noChangeArrowheads="1" noChangeShapeType="1" noTextEdit="1"/>
          </p:cNvSpPr>
          <p:nvPr/>
        </p:nvSpPr>
        <p:spPr bwMode="auto">
          <a:xfrm>
            <a:off x="3805496" y="1638220"/>
            <a:ext cx="731138" cy="91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CA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Line 71">
            <a:extLst>
              <a:ext uri="{FF2B5EF4-FFF2-40B4-BE49-F238E27FC236}">
                <a16:creationId xmlns:a16="http://schemas.microsoft.com/office/drawing/2014/main" id="{F845CBA1-E4B9-9246-8FCD-DA5A2D56AF6D}"/>
              </a:ext>
            </a:extLst>
          </p:cNvPr>
          <p:cNvCxnSpPr>
            <a:cxnSpLocks noEditPoints="1" noChangeArrowheads="1" noChangeShapeType="1"/>
          </p:cNvCxnSpPr>
          <p:nvPr/>
        </p:nvCxnSpPr>
        <p:spPr bwMode="auto">
          <a:xfrm flipV="1">
            <a:off x="3349885" y="1594102"/>
            <a:ext cx="950006" cy="28604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588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FE892-58C6-E94A-AAE1-8E0AB21F4A42}"/>
              </a:ext>
            </a:extLst>
          </p:cNvPr>
          <p:cNvGrpSpPr/>
          <p:nvPr/>
        </p:nvGrpSpPr>
        <p:grpSpPr>
          <a:xfrm>
            <a:off x="4320900" y="2484567"/>
            <a:ext cx="2880000" cy="2880000"/>
            <a:chOff x="4320900" y="2484567"/>
            <a:chExt cx="2880000" cy="28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32369B-9548-3747-8565-551276AB6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900" y="2484567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nip Same Side Corner Rectangle 8">
              <a:extLst>
                <a:ext uri="{FF2B5EF4-FFF2-40B4-BE49-F238E27FC236}">
                  <a16:creationId xmlns:a16="http://schemas.microsoft.com/office/drawing/2014/main" id="{D87416EE-2E01-D54E-8558-27EED1CBDC2D}"/>
                </a:ext>
              </a:extLst>
            </p:cNvPr>
            <p:cNvSpPr/>
            <p:nvPr/>
          </p:nvSpPr>
          <p:spPr>
            <a:xfrm>
              <a:off x="5575926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8D9AAB-1CDF-8947-9F6D-4F15B90EC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6900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C81C0C-D94B-1143-8320-68FE9E60A37A}"/>
                </a:ext>
              </a:extLst>
            </p:cNvPr>
            <p:cNvSpPr/>
            <p:nvPr/>
          </p:nvSpPr>
          <p:spPr>
            <a:xfrm>
              <a:off x="5455694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CC09192-4E8A-3D47-82AF-B65F5CF3E504}"/>
              </a:ext>
            </a:extLst>
          </p:cNvPr>
          <p:cNvSpPr/>
          <p:nvPr/>
        </p:nvSpPr>
        <p:spPr>
          <a:xfrm>
            <a:off x="5659470" y="2519059"/>
            <a:ext cx="3585367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616D8-9F8D-3B42-8409-088C65B18BFA}"/>
              </a:ext>
            </a:extLst>
          </p:cNvPr>
          <p:cNvSpPr/>
          <p:nvPr/>
        </p:nvSpPr>
        <p:spPr>
          <a:xfrm>
            <a:off x="1314993" y="3185594"/>
            <a:ext cx="1729095" cy="197686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FFFBE-624C-034E-B549-F9C61E6ACD42}"/>
              </a:ext>
            </a:extLst>
          </p:cNvPr>
          <p:cNvSpPr/>
          <p:nvPr/>
        </p:nvSpPr>
        <p:spPr>
          <a:xfrm>
            <a:off x="1314994" y="4095639"/>
            <a:ext cx="1729095" cy="197686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C49D04-7D49-724D-9B78-165D0333AB2E}"/>
              </a:ext>
            </a:extLst>
          </p:cNvPr>
          <p:cNvSpPr/>
          <p:nvPr/>
        </p:nvSpPr>
        <p:spPr>
          <a:xfrm>
            <a:off x="1635253" y="3383280"/>
            <a:ext cx="1088573" cy="71235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2AC48-1540-B043-87BA-C805DA5B1090}"/>
              </a:ext>
            </a:extLst>
          </p:cNvPr>
          <p:cNvSpPr/>
          <p:nvPr/>
        </p:nvSpPr>
        <p:spPr>
          <a:xfrm rot="20532352">
            <a:off x="1980777" y="3083838"/>
            <a:ext cx="3971419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07EB7A-F2A3-CA40-9E9E-DB6461342F21}"/>
              </a:ext>
            </a:extLst>
          </p:cNvPr>
          <p:cNvSpPr>
            <a:spLocks noChangeAspect="1"/>
          </p:cNvSpPr>
          <p:nvPr/>
        </p:nvSpPr>
        <p:spPr>
          <a:xfrm>
            <a:off x="2125539" y="370502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AA561A-2B5B-324C-ACC9-33634ADEC080}"/>
              </a:ext>
            </a:extLst>
          </p:cNvPr>
          <p:cNvSpPr>
            <a:spLocks noChangeAspect="1"/>
          </p:cNvSpPr>
          <p:nvPr/>
        </p:nvSpPr>
        <p:spPr>
          <a:xfrm>
            <a:off x="5706900" y="256480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31F99D4-8471-8D4A-98C5-B90A4BE60F46}"/>
              </a:ext>
            </a:extLst>
          </p:cNvPr>
          <p:cNvSpPr/>
          <p:nvPr/>
        </p:nvSpPr>
        <p:spPr>
          <a:xfrm rot="5400000">
            <a:off x="8397731" y="3151733"/>
            <a:ext cx="1479777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6C0986-49DB-A847-8356-8E8C29EA3A3E}"/>
              </a:ext>
            </a:extLst>
          </p:cNvPr>
          <p:cNvGrpSpPr/>
          <p:nvPr/>
        </p:nvGrpSpPr>
        <p:grpSpPr>
          <a:xfrm>
            <a:off x="8827986" y="3759026"/>
            <a:ext cx="619265" cy="529959"/>
            <a:chOff x="8754657" y="3759026"/>
            <a:chExt cx="619265" cy="529959"/>
          </a:xfrm>
        </p:grpSpPr>
        <p:sp>
          <p:nvSpPr>
            <p:cNvPr id="17" name="Snip Same Side Corner Rectangle 16">
              <a:extLst>
                <a:ext uri="{FF2B5EF4-FFF2-40B4-BE49-F238E27FC236}">
                  <a16:creationId xmlns:a16="http://schemas.microsoft.com/office/drawing/2014/main" id="{F0E2645B-E215-E14C-A510-07146741E147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AED4F6-9879-9245-BE0C-1FBFA8DF5B03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980697-6618-2D42-9720-C32356D40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6C725BB-6531-E643-A8A9-9F89C02E54DE}"/>
              </a:ext>
            </a:extLst>
          </p:cNvPr>
          <p:cNvSpPr>
            <a:spLocks noChangeAspect="1"/>
          </p:cNvSpPr>
          <p:nvPr/>
        </p:nvSpPr>
        <p:spPr>
          <a:xfrm>
            <a:off x="9079192" y="257227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53BD4-52F5-124A-8DE7-AB20C41257A1}"/>
              </a:ext>
            </a:extLst>
          </p:cNvPr>
          <p:cNvSpPr txBox="1"/>
          <p:nvPr/>
        </p:nvSpPr>
        <p:spPr>
          <a:xfrm>
            <a:off x="6270753" y="447040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01B1D-577B-B44D-98C0-52B02DEB24B2}"/>
              </a:ext>
            </a:extLst>
          </p:cNvPr>
          <p:cNvSpPr txBox="1"/>
          <p:nvPr/>
        </p:nvSpPr>
        <p:spPr>
          <a:xfrm>
            <a:off x="1650150" y="349108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CE16F-2BA3-CA4C-A5E8-CEC0C1818BA6}"/>
              </a:ext>
            </a:extLst>
          </p:cNvPr>
          <p:cNvSpPr txBox="1"/>
          <p:nvPr/>
        </p:nvSpPr>
        <p:spPr>
          <a:xfrm>
            <a:off x="3554720" y="262627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5DDF60-88FB-3846-BC9C-E56B88095429}"/>
              </a:ext>
            </a:extLst>
          </p:cNvPr>
          <p:cNvSpPr txBox="1"/>
          <p:nvPr/>
        </p:nvSpPr>
        <p:spPr>
          <a:xfrm>
            <a:off x="7381621" y="204323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8DF50-E751-D049-93C9-87282CDAFF8D}"/>
              </a:ext>
            </a:extLst>
          </p:cNvPr>
          <p:cNvSpPr txBox="1"/>
          <p:nvPr/>
        </p:nvSpPr>
        <p:spPr>
          <a:xfrm>
            <a:off x="9211124" y="284696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CD18BF9-1BB1-CC4A-B6C7-2B166F91E61E}"/>
              </a:ext>
            </a:extLst>
          </p:cNvPr>
          <p:cNvSpPr/>
          <p:nvPr/>
        </p:nvSpPr>
        <p:spPr>
          <a:xfrm rot="18780697">
            <a:off x="8429457" y="3477471"/>
            <a:ext cx="1442591" cy="1401100"/>
          </a:xfrm>
          <a:prstGeom prst="arc">
            <a:avLst/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01C7D0A-A10B-AB49-A265-145BC40E035B}"/>
              </a:ext>
            </a:extLst>
          </p:cNvPr>
          <p:cNvSpPr/>
          <p:nvPr/>
        </p:nvSpPr>
        <p:spPr>
          <a:xfrm rot="18780697">
            <a:off x="5039603" y="3199422"/>
            <a:ext cx="1442591" cy="1401100"/>
          </a:xfrm>
          <a:prstGeom prst="arc">
            <a:avLst/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95D34E-F3EE-B54B-9ADA-EA90FF670370}"/>
              </a:ext>
            </a:extLst>
          </p:cNvPr>
          <p:cNvCxnSpPr>
            <a:cxnSpLocks/>
          </p:cNvCxnSpPr>
          <p:nvPr/>
        </p:nvCxnSpPr>
        <p:spPr>
          <a:xfrm>
            <a:off x="866506" y="3759026"/>
            <a:ext cx="657131" cy="0"/>
          </a:xfrm>
          <a:prstGeom prst="line">
            <a:avLst/>
          </a:prstGeom>
          <a:ln>
            <a:head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5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4D92418-013F-AC42-9388-80B1A1E6B3FA}"/>
              </a:ext>
            </a:extLst>
          </p:cNvPr>
          <p:cNvGrpSpPr>
            <a:grpSpLocks noChangeAspect="1"/>
          </p:cNvGrpSpPr>
          <p:nvPr/>
        </p:nvGrpSpPr>
        <p:grpSpPr>
          <a:xfrm>
            <a:off x="1947553" y="99819"/>
            <a:ext cx="7101445" cy="6658361"/>
            <a:chOff x="1852549" y="-101001"/>
            <a:chExt cx="7517081" cy="7048064"/>
          </a:xfrm>
        </p:grpSpPr>
        <p:sp>
          <p:nvSpPr>
            <p:cNvPr id="19" name="L-Shape 18">
              <a:extLst>
                <a:ext uri="{FF2B5EF4-FFF2-40B4-BE49-F238E27FC236}">
                  <a16:creationId xmlns:a16="http://schemas.microsoft.com/office/drawing/2014/main" id="{7FF594E6-5277-3A47-928C-C7BDE11E1E3F}"/>
                </a:ext>
              </a:extLst>
            </p:cNvPr>
            <p:cNvSpPr/>
            <p:nvPr/>
          </p:nvSpPr>
          <p:spPr>
            <a:xfrm flipH="1">
              <a:off x="1852549" y="-101001"/>
              <a:ext cx="7517081" cy="7048064"/>
            </a:xfrm>
            <a:prstGeom prst="corner">
              <a:avLst>
                <a:gd name="adj1" fmla="val 21763"/>
                <a:gd name="adj2" fmla="val 2207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5CD47EE1-EB77-1541-9C84-86BA71BA9621}"/>
                </a:ext>
              </a:extLst>
            </p:cNvPr>
            <p:cNvSpPr/>
            <p:nvPr/>
          </p:nvSpPr>
          <p:spPr>
            <a:xfrm flipH="1">
              <a:off x="2351314" y="377040"/>
              <a:ext cx="6650182" cy="6175169"/>
            </a:xfrm>
            <a:prstGeom prst="corner">
              <a:avLst>
                <a:gd name="adj1" fmla="val 12115"/>
                <a:gd name="adj2" fmla="val 1267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3F41932-7299-C440-AE63-01FAD975DE95}"/>
              </a:ext>
            </a:extLst>
          </p:cNvPr>
          <p:cNvSpPr/>
          <p:nvPr/>
        </p:nvSpPr>
        <p:spPr>
          <a:xfrm>
            <a:off x="3154220" y="5682400"/>
            <a:ext cx="1088573" cy="69762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609D64-D22E-9F42-B32C-28D3388EA4D7}"/>
              </a:ext>
            </a:extLst>
          </p:cNvPr>
          <p:cNvSpPr/>
          <p:nvPr/>
        </p:nvSpPr>
        <p:spPr>
          <a:xfrm rot="5400000">
            <a:off x="7793279" y="1039734"/>
            <a:ext cx="1088573" cy="71235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B631DE-CC97-A84A-89D3-6FFA0D9AA9B9}"/>
              </a:ext>
            </a:extLst>
          </p:cNvPr>
          <p:cNvSpPr/>
          <p:nvPr/>
        </p:nvSpPr>
        <p:spPr>
          <a:xfrm rot="-2700000">
            <a:off x="2617905" y="3606118"/>
            <a:ext cx="6791043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089087-82A9-9D4F-9F64-6A523D6BA4D4}"/>
              </a:ext>
            </a:extLst>
          </p:cNvPr>
          <p:cNvSpPr>
            <a:spLocks noChangeAspect="1"/>
          </p:cNvSpPr>
          <p:nvPr/>
        </p:nvSpPr>
        <p:spPr>
          <a:xfrm>
            <a:off x="8283565" y="13419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E8505A-26A8-AA47-B421-1C0C4A79F53D}"/>
              </a:ext>
            </a:extLst>
          </p:cNvPr>
          <p:cNvSpPr>
            <a:spLocks noChangeAspect="1"/>
          </p:cNvSpPr>
          <p:nvPr/>
        </p:nvSpPr>
        <p:spPr>
          <a:xfrm>
            <a:off x="3644506" y="59845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D15AE4-816F-8243-9BE6-7BFDA10AE153}"/>
              </a:ext>
            </a:extLst>
          </p:cNvPr>
          <p:cNvGrpSpPr/>
          <p:nvPr/>
        </p:nvGrpSpPr>
        <p:grpSpPr>
          <a:xfrm rot="2707952" flipH="1">
            <a:off x="4888163" y="-104110"/>
            <a:ext cx="1162934" cy="6542497"/>
            <a:chOff x="7596246" y="3132581"/>
            <a:chExt cx="1162934" cy="122034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8C11F1D-D715-8848-B4B1-53B1ADED8518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C390FE9-1FE1-9544-9D69-841894D22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7DB900-1D45-B746-A7DC-E8A3EECC9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F74781B-207F-EC41-8753-0BDEA3A1F4A2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119B948-74AF-D047-9B38-C6071619E71E}"/>
              </a:ext>
            </a:extLst>
          </p:cNvPr>
          <p:cNvSpPr txBox="1"/>
          <p:nvPr/>
        </p:nvSpPr>
        <p:spPr>
          <a:xfrm>
            <a:off x="3325634" y="2842331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300 mm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B849107B-E505-9942-809F-70C99F6F1F8F}"/>
              </a:ext>
            </a:extLst>
          </p:cNvPr>
          <p:cNvSpPr>
            <a:spLocks noChangeAspect="1"/>
          </p:cNvSpPr>
          <p:nvPr/>
        </p:nvSpPr>
        <p:spPr>
          <a:xfrm rot="2472384">
            <a:off x="2537709" y="4171840"/>
            <a:ext cx="3167933" cy="3167933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89634F-5042-BD4A-B6AE-3619994BC0C9}"/>
              </a:ext>
            </a:extLst>
          </p:cNvPr>
          <p:cNvCxnSpPr>
            <a:cxnSpLocks/>
          </p:cNvCxnSpPr>
          <p:nvPr/>
        </p:nvCxnSpPr>
        <p:spPr>
          <a:xfrm flipV="1">
            <a:off x="5041224" y="4453250"/>
            <a:ext cx="242397" cy="23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09AA94-79B4-A049-A200-B091E6EEF8D3}"/>
                  </a:ext>
                </a:extLst>
              </p:cNvPr>
              <p:cNvSpPr txBox="1"/>
              <p:nvPr/>
            </p:nvSpPr>
            <p:spPr>
              <a:xfrm>
                <a:off x="5452948" y="4656960"/>
                <a:ext cx="68672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09AA94-79B4-A049-A200-B091E6EEF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948" y="4656960"/>
                <a:ext cx="686726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24A8121-4AFE-B647-88DA-42B006037FEF}"/>
              </a:ext>
            </a:extLst>
          </p:cNvPr>
          <p:cNvSpPr txBox="1"/>
          <p:nvPr/>
        </p:nvSpPr>
        <p:spPr>
          <a:xfrm>
            <a:off x="3462583" y="631343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0D0A7C-EB17-E04B-9A37-DC44685B7D38}"/>
              </a:ext>
            </a:extLst>
          </p:cNvPr>
          <p:cNvSpPr txBox="1"/>
          <p:nvPr/>
        </p:nvSpPr>
        <p:spPr>
          <a:xfrm>
            <a:off x="8678938" y="108030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408BC-5E9E-BB4D-96EA-2006C7CBF417}"/>
              </a:ext>
            </a:extLst>
          </p:cNvPr>
          <p:cNvCxnSpPr/>
          <p:nvPr/>
        </p:nvCxnSpPr>
        <p:spPr>
          <a:xfrm>
            <a:off x="3883206" y="6575042"/>
            <a:ext cx="94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E1C667-E8AF-D646-B244-E2834EB62E61}"/>
              </a:ext>
            </a:extLst>
          </p:cNvPr>
          <p:cNvCxnSpPr>
            <a:cxnSpLocks/>
          </p:cNvCxnSpPr>
          <p:nvPr/>
        </p:nvCxnSpPr>
        <p:spPr>
          <a:xfrm flipH="1">
            <a:off x="2518301" y="6582195"/>
            <a:ext cx="944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2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A2E20D4-BE26-9443-A7B4-29C75E94DE27}"/>
              </a:ext>
            </a:extLst>
          </p:cNvPr>
          <p:cNvSpPr/>
          <p:nvPr/>
        </p:nvSpPr>
        <p:spPr>
          <a:xfrm rot="9020716">
            <a:off x="337247" y="3098831"/>
            <a:ext cx="3313803" cy="2240481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CA9035D5-618D-B640-93E2-FB0FACD1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194" y="4431522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56927EC-729B-EB45-B21D-585522DBFA60}"/>
              </a:ext>
            </a:extLst>
          </p:cNvPr>
          <p:cNvSpPr>
            <a:spLocks noChangeAspect="1"/>
          </p:cNvSpPr>
          <p:nvPr/>
        </p:nvSpPr>
        <p:spPr>
          <a:xfrm rot="10030598">
            <a:off x="812541" y="958979"/>
            <a:ext cx="4454874" cy="4454874"/>
          </a:xfrm>
          <a:prstGeom prst="arc">
            <a:avLst>
              <a:gd name="adj1" fmla="val 18106454"/>
              <a:gd name="adj2" fmla="val 20755550"/>
            </a:avLst>
          </a:prstGeom>
          <a:ln w="28575">
            <a:headEnd type="non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2A4F655E-C0A4-D849-9BFB-2289ECA143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725" y="4070349"/>
            <a:ext cx="1251185" cy="8536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456029-968A-3847-91E5-6580600A4534}"/>
              </a:ext>
            </a:extLst>
          </p:cNvPr>
          <p:cNvGrpSpPr/>
          <p:nvPr/>
        </p:nvGrpSpPr>
        <p:grpSpPr>
          <a:xfrm>
            <a:off x="1335795" y="4873181"/>
            <a:ext cx="457200" cy="549325"/>
            <a:chOff x="3664541" y="2687352"/>
            <a:chExt cx="457200" cy="549325"/>
          </a:xfrm>
        </p:grpSpPr>
        <p:sp>
          <p:nvSpPr>
            <p:cNvPr id="10" name="Text Box 1">
              <a:extLst>
                <a:ext uri="{FF2B5EF4-FFF2-40B4-BE49-F238E27FC236}">
                  <a16:creationId xmlns:a16="http://schemas.microsoft.com/office/drawing/2014/main" id="{EC6768A8-6AA4-FA45-9C58-AEF122199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541" y="2795352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25352E-AA00-014C-B445-1414D0704A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883FF5E1-99EE-8D47-96F9-16E64F4CC66D}"/>
              </a:ext>
            </a:extLst>
          </p:cNvPr>
          <p:cNvSpPr/>
          <p:nvPr/>
        </p:nvSpPr>
        <p:spPr>
          <a:xfrm>
            <a:off x="3527940" y="1009649"/>
            <a:ext cx="837172" cy="5118100"/>
          </a:xfrm>
          <a:custGeom>
            <a:avLst/>
            <a:gdLst>
              <a:gd name="connsiteX0" fmla="*/ 837172 w 837172"/>
              <a:gd name="connsiteY0" fmla="*/ 0 h 5118100"/>
              <a:gd name="connsiteX1" fmla="*/ 329172 w 837172"/>
              <a:gd name="connsiteY1" fmla="*/ 406400 h 5118100"/>
              <a:gd name="connsiteX2" fmla="*/ 24372 w 837172"/>
              <a:gd name="connsiteY2" fmla="*/ 977900 h 5118100"/>
              <a:gd name="connsiteX3" fmla="*/ 87872 w 837172"/>
              <a:gd name="connsiteY3" fmla="*/ 1765300 h 5118100"/>
              <a:gd name="connsiteX4" fmla="*/ 633972 w 837172"/>
              <a:gd name="connsiteY4" fmla="*/ 2260600 h 5118100"/>
              <a:gd name="connsiteX5" fmla="*/ 773672 w 837172"/>
              <a:gd name="connsiteY5" fmla="*/ 3022600 h 5118100"/>
              <a:gd name="connsiteX6" fmla="*/ 684772 w 837172"/>
              <a:gd name="connsiteY6" fmla="*/ 3746500 h 5118100"/>
              <a:gd name="connsiteX7" fmla="*/ 176772 w 837172"/>
              <a:gd name="connsiteY7" fmla="*/ 4343400 h 5118100"/>
              <a:gd name="connsiteX8" fmla="*/ 354572 w 837172"/>
              <a:gd name="connsiteY8" fmla="*/ 5118100 h 51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7172" h="5118100">
                <a:moveTo>
                  <a:pt x="837172" y="0"/>
                </a:moveTo>
                <a:cubicBezTo>
                  <a:pt x="650905" y="121708"/>
                  <a:pt x="464639" y="243417"/>
                  <a:pt x="329172" y="406400"/>
                </a:cubicBezTo>
                <a:cubicBezTo>
                  <a:pt x="193705" y="569383"/>
                  <a:pt x="64589" y="751417"/>
                  <a:pt x="24372" y="977900"/>
                </a:cubicBezTo>
                <a:cubicBezTo>
                  <a:pt x="-15845" y="1204383"/>
                  <a:pt x="-13728" y="1551517"/>
                  <a:pt x="87872" y="1765300"/>
                </a:cubicBezTo>
                <a:cubicBezTo>
                  <a:pt x="189472" y="1979083"/>
                  <a:pt x="519672" y="2051050"/>
                  <a:pt x="633972" y="2260600"/>
                </a:cubicBezTo>
                <a:cubicBezTo>
                  <a:pt x="748272" y="2470150"/>
                  <a:pt x="765205" y="2774950"/>
                  <a:pt x="773672" y="3022600"/>
                </a:cubicBezTo>
                <a:cubicBezTo>
                  <a:pt x="782139" y="3270250"/>
                  <a:pt x="784255" y="3526367"/>
                  <a:pt x="684772" y="3746500"/>
                </a:cubicBezTo>
                <a:cubicBezTo>
                  <a:pt x="585289" y="3966633"/>
                  <a:pt x="231805" y="4114800"/>
                  <a:pt x="176772" y="4343400"/>
                </a:cubicBezTo>
                <a:cubicBezTo>
                  <a:pt x="121739" y="4572000"/>
                  <a:pt x="238155" y="4845050"/>
                  <a:pt x="354572" y="51181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B6774C4C-5B65-FF4A-B5FB-E483AC51C5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9001" y="1962149"/>
            <a:ext cx="1923800" cy="293537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CCBCFB7E-013F-6B40-B4BA-BCECEE3DB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872" y="3989863"/>
            <a:ext cx="927106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/IC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72C32C-4B98-B148-ABB0-AF323A87F8A7}"/>
              </a:ext>
            </a:extLst>
          </p:cNvPr>
          <p:cNvSpPr>
            <a:spLocks noChangeAspect="1"/>
          </p:cNvSpPr>
          <p:nvPr/>
        </p:nvSpPr>
        <p:spPr>
          <a:xfrm rot="2098751">
            <a:off x="1490193" y="4665629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47D53-5474-2749-933E-3B13B25C4B3B}"/>
              </a:ext>
            </a:extLst>
          </p:cNvPr>
          <p:cNvGrpSpPr/>
          <p:nvPr/>
        </p:nvGrpSpPr>
        <p:grpSpPr>
          <a:xfrm>
            <a:off x="3039978" y="1571762"/>
            <a:ext cx="594454" cy="481003"/>
            <a:chOff x="3421363" y="2314349"/>
            <a:chExt cx="594454" cy="481003"/>
          </a:xfrm>
        </p:grpSpPr>
        <p:sp>
          <p:nvSpPr>
            <p:cNvPr id="20" name="Text Box 1">
              <a:extLst>
                <a:ext uri="{FF2B5EF4-FFF2-40B4-BE49-F238E27FC236}">
                  <a16:creationId xmlns:a16="http://schemas.microsoft.com/office/drawing/2014/main" id="{C00EFA9F-1EA9-384B-A3D2-1B5948356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363" y="2314349"/>
              <a:ext cx="59445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IC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737386-C779-5944-B90B-D1A5ACB49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Box 2">
            <a:extLst>
              <a:ext uri="{FF2B5EF4-FFF2-40B4-BE49-F238E27FC236}">
                <a16:creationId xmlns:a16="http://schemas.microsoft.com/office/drawing/2014/main" id="{3588EE49-D69E-6444-92A6-AEE657079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782" y="1709030"/>
            <a:ext cx="235459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IC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28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0</a:t>
            </a:r>
            <a:endParaRPr kumimoji="0" lang="en-US" altLang="en-US" sz="28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4CFA5-8C1D-724A-8147-8F0F011E1755}"/>
              </a:ext>
            </a:extLst>
          </p:cNvPr>
          <p:cNvSpPr txBox="1"/>
          <p:nvPr/>
        </p:nvSpPr>
        <p:spPr>
          <a:xfrm>
            <a:off x="3670782" y="614833"/>
            <a:ext cx="1957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Centrode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EA19BEC-AB0F-194F-B3A6-F5D1A4BEA554}"/>
              </a:ext>
            </a:extLst>
          </p:cNvPr>
          <p:cNvSpPr>
            <a:spLocks noChangeAspect="1"/>
          </p:cNvSpPr>
          <p:nvPr/>
        </p:nvSpPr>
        <p:spPr>
          <a:xfrm rot="10209720" flipV="1">
            <a:off x="808395" y="2964454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BA3D770F-5092-BD41-9B8D-02964CED98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8266" y="2868652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BA3D770F-5092-BD41-9B8D-02964CED9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266" y="2868652"/>
                <a:ext cx="522130" cy="51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6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5F16B08-4838-8448-8E26-91772EFD77C4}"/>
              </a:ext>
            </a:extLst>
          </p:cNvPr>
          <p:cNvSpPr/>
          <p:nvPr/>
        </p:nvSpPr>
        <p:spPr>
          <a:xfrm rot="16200000">
            <a:off x="310191" y="3329876"/>
            <a:ext cx="3182596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D4B29-9474-A842-BEA4-F3156B0EEA11}"/>
              </a:ext>
            </a:extLst>
          </p:cNvPr>
          <p:cNvGrpSpPr/>
          <p:nvPr/>
        </p:nvGrpSpPr>
        <p:grpSpPr>
          <a:xfrm rot="10800000">
            <a:off x="1575331" y="1496362"/>
            <a:ext cx="619265" cy="529959"/>
            <a:chOff x="8754657" y="3759026"/>
            <a:chExt cx="619265" cy="529959"/>
          </a:xfrm>
        </p:grpSpPr>
        <p:sp>
          <p:nvSpPr>
            <p:cNvPr id="5" name="Snip Same Side Corner Rectangle 4">
              <a:extLst>
                <a:ext uri="{FF2B5EF4-FFF2-40B4-BE49-F238E27FC236}">
                  <a16:creationId xmlns:a16="http://schemas.microsoft.com/office/drawing/2014/main" id="{60281E13-3289-4C40-9D71-C0BCBB14E6DB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BD2936-45A0-304F-9F1F-B1A47651A29A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6F8E70E-547D-5D4A-A87F-41CA3C788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7FF0EB5-7258-A24B-B652-C0D719B174D0}"/>
              </a:ext>
            </a:extLst>
          </p:cNvPr>
          <p:cNvSpPr>
            <a:spLocks noChangeAspect="1"/>
          </p:cNvSpPr>
          <p:nvPr/>
        </p:nvSpPr>
        <p:spPr>
          <a:xfrm>
            <a:off x="1841846" y="484856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33E7C-C9A2-504F-87DB-7A73A584DA8B}"/>
              </a:ext>
            </a:extLst>
          </p:cNvPr>
          <p:cNvSpPr txBox="1"/>
          <p:nvPr/>
        </p:nvSpPr>
        <p:spPr>
          <a:xfrm>
            <a:off x="1653740" y="501479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71DDF-F26E-A440-AA44-1AFA20371481}"/>
              </a:ext>
            </a:extLst>
          </p:cNvPr>
          <p:cNvSpPr txBox="1"/>
          <p:nvPr/>
        </p:nvSpPr>
        <p:spPr>
          <a:xfrm>
            <a:off x="2074363" y="159542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6A4755-63A4-4048-9C7A-91B4803D05EA}"/>
                  </a:ext>
                </a:extLst>
              </p:cNvPr>
              <p:cNvSpPr txBox="1"/>
              <p:nvPr/>
            </p:nvSpPr>
            <p:spPr>
              <a:xfrm>
                <a:off x="2323514" y="2450053"/>
                <a:ext cx="781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6A4755-63A4-4048-9C7A-91B4803D0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14" y="2450053"/>
                <a:ext cx="7812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11FF144-2037-B14F-88BE-B3E06AFE1C97}"/>
              </a:ext>
            </a:extLst>
          </p:cNvPr>
          <p:cNvGrpSpPr/>
          <p:nvPr/>
        </p:nvGrpSpPr>
        <p:grpSpPr>
          <a:xfrm rot="10800000">
            <a:off x="1085832" y="1857988"/>
            <a:ext cx="564895" cy="3048011"/>
            <a:chOff x="7596246" y="3132581"/>
            <a:chExt cx="1162934" cy="122034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ADD319-27F6-6C4D-BD93-67E1898DAFB8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54E7632-C7F6-6147-A053-20E6A9C70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32367AE-944A-434E-B8F2-9FA7A0047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E93304-CAEB-0A4C-A215-1A2A8C125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599B35-9658-FA4E-9AC4-8A2A843D3E50}"/>
              </a:ext>
            </a:extLst>
          </p:cNvPr>
          <p:cNvSpPr txBox="1"/>
          <p:nvPr/>
        </p:nvSpPr>
        <p:spPr>
          <a:xfrm>
            <a:off x="251536" y="3105052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0.2 m</a:t>
            </a:r>
          </a:p>
        </p:txBody>
      </p:sp>
      <p:sp>
        <p:nvSpPr>
          <p:cNvPr id="25" name="Line 11">
            <a:extLst>
              <a:ext uri="{FF2B5EF4-FFF2-40B4-BE49-F238E27FC236}">
                <a16:creationId xmlns:a16="http://schemas.microsoft.com/office/drawing/2014/main" id="{5DFB6DC2-C2AB-094D-A65A-062087D99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5846" y="4907944"/>
            <a:ext cx="145299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0BD20AA5-58B3-A24A-9951-D2118F3DE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013" y="4902568"/>
            <a:ext cx="17316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en-US" sz="2800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2 m/s</a:t>
            </a:r>
            <a:endParaRPr kumimoji="0" lang="en-US" altLang="en-US" sz="28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B021A55-8F41-E743-B3A0-AD6897A46657}"/>
              </a:ext>
            </a:extLst>
          </p:cNvPr>
          <p:cNvSpPr>
            <a:spLocks noChangeAspect="1"/>
          </p:cNvSpPr>
          <p:nvPr/>
        </p:nvSpPr>
        <p:spPr>
          <a:xfrm rot="19559649" flipH="1" flipV="1">
            <a:off x="1133390" y="1308642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38100">
            <a:headEnd type="stealth" w="lg" len="lg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676BE22-4532-424F-B8BC-DF6CA7EA946E}"/>
              </a:ext>
            </a:extLst>
          </p:cNvPr>
          <p:cNvSpPr/>
          <p:nvPr/>
        </p:nvSpPr>
        <p:spPr>
          <a:xfrm rot="21066013">
            <a:off x="808246" y="3322692"/>
            <a:ext cx="3442431" cy="3165448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2B892-6FB2-0B47-8AED-B0AFA1C6F575}"/>
                  </a:ext>
                </a:extLst>
              </p:cNvPr>
              <p:cNvSpPr txBox="1"/>
              <p:nvPr/>
            </p:nvSpPr>
            <p:spPr>
              <a:xfrm>
                <a:off x="1836210" y="4613460"/>
                <a:ext cx="483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2B892-6FB2-0B47-8AED-B0AFA1C6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10" y="4613460"/>
                <a:ext cx="4831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97D04195-5232-4F42-8362-7839A1CFF0CD}"/>
              </a:ext>
            </a:extLst>
          </p:cNvPr>
          <p:cNvSpPr>
            <a:spLocks/>
          </p:cNvSpPr>
          <p:nvPr/>
        </p:nvSpPr>
        <p:spPr>
          <a:xfrm rot="5400000" flipH="1" flipV="1">
            <a:off x="1933224" y="4215071"/>
            <a:ext cx="772262" cy="1258445"/>
          </a:xfrm>
          <a:prstGeom prst="arc">
            <a:avLst>
              <a:gd name="adj1" fmla="val 13326990"/>
              <a:gd name="adj2" fmla="val 18908985"/>
            </a:avLst>
          </a:prstGeom>
          <a:ln w="38100">
            <a:headEnd type="stealth" w="lg" len="lg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D9D3C-8BA8-A847-8FC8-B630F8016836}"/>
              </a:ext>
            </a:extLst>
          </p:cNvPr>
          <p:cNvGrpSpPr/>
          <p:nvPr/>
        </p:nvGrpSpPr>
        <p:grpSpPr>
          <a:xfrm>
            <a:off x="3507891" y="294771"/>
            <a:ext cx="594454" cy="481003"/>
            <a:chOff x="3421363" y="2314349"/>
            <a:chExt cx="594454" cy="481003"/>
          </a:xfrm>
        </p:grpSpPr>
        <p:sp>
          <p:nvSpPr>
            <p:cNvPr id="18" name="Text Box 1">
              <a:extLst>
                <a:ext uri="{FF2B5EF4-FFF2-40B4-BE49-F238E27FC236}">
                  <a16:creationId xmlns:a16="http://schemas.microsoft.com/office/drawing/2014/main" id="{CB1D7554-7509-C248-B368-48580B3A2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363" y="2314349"/>
              <a:ext cx="59445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IC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FFB7BC-9657-F243-99B6-B361A9890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FCAC10-BE88-A04D-98E1-58B990EC1106}"/>
                  </a:ext>
                </a:extLst>
              </p:cNvPr>
              <p:cNvSpPr txBox="1"/>
              <p:nvPr/>
            </p:nvSpPr>
            <p:spPr>
              <a:xfrm>
                <a:off x="4170289" y="4744865"/>
                <a:ext cx="1821781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FCAC10-BE88-A04D-98E1-58B990EC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89" y="4744865"/>
                <a:ext cx="1821781" cy="494815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23C57E-DCC7-2942-AEC8-4EC386C1A6FF}"/>
                  </a:ext>
                </a:extLst>
              </p:cNvPr>
              <p:cNvSpPr txBox="1"/>
              <p:nvPr/>
            </p:nvSpPr>
            <p:spPr>
              <a:xfrm>
                <a:off x="2730427" y="6130061"/>
                <a:ext cx="1821781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23C57E-DCC7-2942-AEC8-4EC386C1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27" y="6130061"/>
                <a:ext cx="1821781" cy="49481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88B5E9-736C-844F-9570-6F5BA49B16AA}"/>
                  </a:ext>
                </a:extLst>
              </p:cNvPr>
              <p:cNvSpPr txBox="1"/>
              <p:nvPr/>
            </p:nvSpPr>
            <p:spPr>
              <a:xfrm>
                <a:off x="89715" y="3050801"/>
                <a:ext cx="1846146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88B5E9-736C-844F-9570-6F5BA49B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5" y="3050801"/>
                <a:ext cx="1846146" cy="494815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7D39813F-3C50-0A42-88EE-7B0B0B2370A7}"/>
              </a:ext>
            </a:extLst>
          </p:cNvPr>
          <p:cNvSpPr>
            <a:spLocks noChangeAspect="1"/>
          </p:cNvSpPr>
          <p:nvPr/>
        </p:nvSpPr>
        <p:spPr>
          <a:xfrm rot="9117704">
            <a:off x="689150" y="2256159"/>
            <a:ext cx="3907911" cy="3907911"/>
          </a:xfrm>
          <a:prstGeom prst="arc">
            <a:avLst>
              <a:gd name="adj1" fmla="val 17967036"/>
              <a:gd name="adj2" fmla="val 19703958"/>
            </a:avLst>
          </a:prstGeom>
          <a:ln w="28575">
            <a:headEnd type="non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D73813-8649-774B-B884-59C907143486}"/>
              </a:ext>
            </a:extLst>
          </p:cNvPr>
          <p:cNvGrpSpPr/>
          <p:nvPr/>
        </p:nvGrpSpPr>
        <p:grpSpPr>
          <a:xfrm>
            <a:off x="1671800" y="6013320"/>
            <a:ext cx="483652" cy="495325"/>
            <a:chOff x="3517489" y="2687352"/>
            <a:chExt cx="483652" cy="495325"/>
          </a:xfrm>
        </p:grpSpPr>
        <p:sp>
          <p:nvSpPr>
            <p:cNvPr id="6" name="Text Box 1">
              <a:extLst>
                <a:ext uri="{FF2B5EF4-FFF2-40B4-BE49-F238E27FC236}">
                  <a16:creationId xmlns:a16="http://schemas.microsoft.com/office/drawing/2014/main" id="{1C6018BC-EA4B-CC4E-A523-E7C1BF91A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489" y="2741352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849266-256E-F844-B116-6DD81FA69B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Line 11">
            <a:extLst>
              <a:ext uri="{FF2B5EF4-FFF2-40B4-BE49-F238E27FC236}">
                <a16:creationId xmlns:a16="http://schemas.microsoft.com/office/drawing/2014/main" id="{738F1F4D-EC2D-0B47-BDC8-F5E5A2D2F4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3127" y="736095"/>
            <a:ext cx="1899596" cy="5277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570-E754-B041-ADB0-51CEEA8B23DC}"/>
              </a:ext>
            </a:extLst>
          </p:cNvPr>
          <p:cNvSpPr>
            <a:spLocks noChangeAspect="1"/>
          </p:cNvSpPr>
          <p:nvPr/>
        </p:nvSpPr>
        <p:spPr>
          <a:xfrm rot="1196441">
            <a:off x="2131811" y="5905321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11">
            <a:extLst>
              <a:ext uri="{FF2B5EF4-FFF2-40B4-BE49-F238E27FC236}">
                <a16:creationId xmlns:a16="http://schemas.microsoft.com/office/drawing/2014/main" id="{01DABA2A-405C-A94D-95B6-C8EB7D3C6A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1452" y="6082227"/>
            <a:ext cx="706370" cy="24425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DEB1FC43-4A25-A948-BB01-417E20435D84}"/>
              </a:ext>
            </a:extLst>
          </p:cNvPr>
          <p:cNvSpPr>
            <a:spLocks noChangeAspect="1"/>
          </p:cNvSpPr>
          <p:nvPr/>
        </p:nvSpPr>
        <p:spPr>
          <a:xfrm rot="10566195">
            <a:off x="933026" y="397574"/>
            <a:ext cx="3907911" cy="3907911"/>
          </a:xfrm>
          <a:prstGeom prst="arc">
            <a:avLst>
              <a:gd name="adj1" fmla="val 17967036"/>
              <a:gd name="adj2" fmla="val 19703958"/>
            </a:avLst>
          </a:prstGeom>
          <a:ln w="28575">
            <a:headEnd type="non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A11CEF-F71A-2843-A8B6-8A8135155917}"/>
              </a:ext>
            </a:extLst>
          </p:cNvPr>
          <p:cNvGrpSpPr/>
          <p:nvPr/>
        </p:nvGrpSpPr>
        <p:grpSpPr>
          <a:xfrm>
            <a:off x="1345844" y="3797510"/>
            <a:ext cx="457200" cy="549325"/>
            <a:chOff x="3664541" y="2687352"/>
            <a:chExt cx="457200" cy="549325"/>
          </a:xfrm>
        </p:grpSpPr>
        <p:sp>
          <p:nvSpPr>
            <p:cNvPr id="12" name="Text Box 1">
              <a:extLst>
                <a:ext uri="{FF2B5EF4-FFF2-40B4-BE49-F238E27FC236}">
                  <a16:creationId xmlns:a16="http://schemas.microsoft.com/office/drawing/2014/main" id="{CF1D71A1-4230-F940-8886-52CB54259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541" y="2795352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F7F4CB-D11F-894F-9B4A-EF9BC4627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Line 11">
            <a:extLst>
              <a:ext uri="{FF2B5EF4-FFF2-40B4-BE49-F238E27FC236}">
                <a16:creationId xmlns:a16="http://schemas.microsoft.com/office/drawing/2014/main" id="{68F8250B-3029-2F4E-8E17-52B7A5790C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736097"/>
            <a:ext cx="2365373" cy="30775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0D8A80-1977-DC44-8CD2-7D0A3BE67C4B}"/>
              </a:ext>
            </a:extLst>
          </p:cNvPr>
          <p:cNvSpPr>
            <a:spLocks noChangeAspect="1"/>
          </p:cNvSpPr>
          <p:nvPr/>
        </p:nvSpPr>
        <p:spPr>
          <a:xfrm rot="2213705">
            <a:off x="1676739" y="3725012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ine 11">
            <a:extLst>
              <a:ext uri="{FF2B5EF4-FFF2-40B4-BE49-F238E27FC236}">
                <a16:creationId xmlns:a16="http://schemas.microsoft.com/office/drawing/2014/main" id="{F2AD5A59-6B5C-6948-B4BD-5554362D1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3867648"/>
            <a:ext cx="537605" cy="40608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28AF8721-A199-A84C-8930-8D39ABCB7FB0}"/>
              </a:ext>
            </a:extLst>
          </p:cNvPr>
          <p:cNvSpPr>
            <a:spLocks noChangeAspect="1"/>
          </p:cNvSpPr>
          <p:nvPr/>
        </p:nvSpPr>
        <p:spPr>
          <a:xfrm rot="8502385">
            <a:off x="1942090" y="840888"/>
            <a:ext cx="3907911" cy="3907911"/>
          </a:xfrm>
          <a:prstGeom prst="arc">
            <a:avLst>
              <a:gd name="adj1" fmla="val 17967036"/>
              <a:gd name="adj2" fmla="val 19703958"/>
            </a:avLst>
          </a:prstGeom>
          <a:ln w="28575">
            <a:headEnd type="non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BABED6-838B-3A47-8CB6-ABD7894D34B0}"/>
              </a:ext>
            </a:extLst>
          </p:cNvPr>
          <p:cNvGrpSpPr/>
          <p:nvPr/>
        </p:nvGrpSpPr>
        <p:grpSpPr>
          <a:xfrm>
            <a:off x="3425399" y="4673503"/>
            <a:ext cx="457200" cy="549325"/>
            <a:chOff x="3664541" y="2687352"/>
            <a:chExt cx="457200" cy="549325"/>
          </a:xfrm>
        </p:grpSpPr>
        <p:sp>
          <p:nvSpPr>
            <p:cNvPr id="9" name="Text Box 1">
              <a:extLst>
                <a:ext uri="{FF2B5EF4-FFF2-40B4-BE49-F238E27FC236}">
                  <a16:creationId xmlns:a16="http://schemas.microsoft.com/office/drawing/2014/main" id="{5E7344D3-3D68-2B4F-A96D-6BB17572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541" y="2795352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C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0D9A94-48FE-9645-8320-0F61C4417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Line 11">
            <a:extLst>
              <a:ext uri="{FF2B5EF4-FFF2-40B4-BE49-F238E27FC236}">
                <a16:creationId xmlns:a16="http://schemas.microsoft.com/office/drawing/2014/main" id="{6BFC9B8E-DDCA-C444-B949-278D8FC35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068" y="4732132"/>
            <a:ext cx="777352" cy="4937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F2BA548F-EBE9-6644-A1E5-76C8EC6C0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7922" y="736096"/>
            <a:ext cx="304802" cy="393740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87D38-D62E-5045-ADFD-FB2857CBAE0C}"/>
              </a:ext>
            </a:extLst>
          </p:cNvPr>
          <p:cNvSpPr>
            <a:spLocks noChangeAspect="1"/>
          </p:cNvSpPr>
          <p:nvPr/>
        </p:nvSpPr>
        <p:spPr>
          <a:xfrm rot="203114">
            <a:off x="3725108" y="4521189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Box 2">
            <a:extLst>
              <a:ext uri="{FF2B5EF4-FFF2-40B4-BE49-F238E27FC236}">
                <a16:creationId xmlns:a16="http://schemas.microsoft.com/office/drawing/2014/main" id="{9A3CF0F7-1138-C647-B0B3-A6E6CEDD1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461" y="2506886"/>
            <a:ext cx="927106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/IC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318C15CF-B11C-4940-8761-D265494FB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417" y="2363438"/>
            <a:ext cx="927106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IC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1BA17FD4-53CD-094C-A3F8-5BFFE3E53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497" y="1803785"/>
            <a:ext cx="927106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IC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1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86F3FDF-FB6B-C947-B91B-37204A40EAE5}"/>
              </a:ext>
            </a:extLst>
          </p:cNvPr>
          <p:cNvSpPr>
            <a:spLocks noChangeAspect="1"/>
          </p:cNvSpPr>
          <p:nvPr/>
        </p:nvSpPr>
        <p:spPr>
          <a:xfrm>
            <a:off x="675863" y="3616472"/>
            <a:ext cx="3143052" cy="31430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22AEBC75-8A08-7C46-97B8-BCE7B89A16BC}"/>
              </a:ext>
            </a:extLst>
          </p:cNvPr>
          <p:cNvSpPr/>
          <p:nvPr/>
        </p:nvSpPr>
        <p:spPr>
          <a:xfrm>
            <a:off x="1134152" y="187472"/>
            <a:ext cx="432000" cy="432000"/>
          </a:xfrm>
          <a:prstGeom prst="donut">
            <a:avLst>
              <a:gd name="adj" fmla="val 1340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F1D9FD-D7DC-E04E-B928-B4BBF5A1DF0B}"/>
              </a:ext>
            </a:extLst>
          </p:cNvPr>
          <p:cNvSpPr/>
          <p:nvPr/>
        </p:nvSpPr>
        <p:spPr>
          <a:xfrm>
            <a:off x="485605" y="89783"/>
            <a:ext cx="1729095" cy="313689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9E4CA-269A-0149-AD5D-052FAFC76ADF}"/>
              </a:ext>
            </a:extLst>
          </p:cNvPr>
          <p:cNvSpPr/>
          <p:nvPr/>
        </p:nvSpPr>
        <p:spPr>
          <a:xfrm>
            <a:off x="1276193" y="619473"/>
            <a:ext cx="108854" cy="4541630"/>
          </a:xfrm>
          <a:prstGeom prst="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21477E-0C01-744B-9FF4-BCB6921C3E9F}"/>
              </a:ext>
            </a:extLst>
          </p:cNvPr>
          <p:cNvSpPr>
            <a:spLocks noChangeAspect="1"/>
          </p:cNvSpPr>
          <p:nvPr/>
        </p:nvSpPr>
        <p:spPr>
          <a:xfrm>
            <a:off x="1304473" y="4245082"/>
            <a:ext cx="1885831" cy="188583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6D00CA-89B6-5A46-A8C9-9FDCFA5DA5B1}"/>
              </a:ext>
            </a:extLst>
          </p:cNvPr>
          <p:cNvGrpSpPr/>
          <p:nvPr/>
        </p:nvGrpSpPr>
        <p:grpSpPr>
          <a:xfrm>
            <a:off x="1019205" y="5161103"/>
            <a:ext cx="457200" cy="549325"/>
            <a:chOff x="3664541" y="2687352"/>
            <a:chExt cx="457200" cy="549325"/>
          </a:xfrm>
        </p:grpSpPr>
        <p:sp>
          <p:nvSpPr>
            <p:cNvPr id="9" name="Text Box 1">
              <a:extLst>
                <a:ext uri="{FF2B5EF4-FFF2-40B4-BE49-F238E27FC236}">
                  <a16:creationId xmlns:a16="http://schemas.microsoft.com/office/drawing/2014/main" id="{CA28D985-B2B1-2B4A-8EEB-CE9DEADE1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541" y="2795352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DE609D-C244-C94E-930F-4EF1EDC8E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89D478-1D32-794B-A92B-42E9C5416AFA}"/>
              </a:ext>
            </a:extLst>
          </p:cNvPr>
          <p:cNvGrpSpPr/>
          <p:nvPr/>
        </p:nvGrpSpPr>
        <p:grpSpPr>
          <a:xfrm>
            <a:off x="2172252" y="4828525"/>
            <a:ext cx="521087" cy="467472"/>
            <a:chOff x="3893141" y="2327880"/>
            <a:chExt cx="521087" cy="467472"/>
          </a:xfrm>
        </p:grpSpPr>
        <p:sp>
          <p:nvSpPr>
            <p:cNvPr id="12" name="Text Box 1">
              <a:extLst>
                <a:ext uri="{FF2B5EF4-FFF2-40B4-BE49-F238E27FC236}">
                  <a16:creationId xmlns:a16="http://schemas.microsoft.com/office/drawing/2014/main" id="{EFF6E5DE-8397-E847-A550-0B4E578D2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7028" y="2327880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G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8D1B01-E0E2-7645-8910-ED7672ECB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82DF1E-A11A-4342-AC77-9793C42DDBD2}"/>
              </a:ext>
            </a:extLst>
          </p:cNvPr>
          <p:cNvGrpSpPr/>
          <p:nvPr/>
        </p:nvGrpSpPr>
        <p:grpSpPr>
          <a:xfrm>
            <a:off x="2172252" y="3732154"/>
            <a:ext cx="499648" cy="573193"/>
            <a:chOff x="3893141" y="2222159"/>
            <a:chExt cx="499648" cy="573193"/>
          </a:xfrm>
        </p:grpSpPr>
        <p:sp>
          <p:nvSpPr>
            <p:cNvPr id="15" name="Text Box 1">
              <a:extLst>
                <a:ext uri="{FF2B5EF4-FFF2-40B4-BE49-F238E27FC236}">
                  <a16:creationId xmlns:a16="http://schemas.microsoft.com/office/drawing/2014/main" id="{66C2BFE0-6DFF-BA41-8CA2-31C87A2DA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589" y="2222159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F2BAA-65FF-4946-A354-E8FE9A8D4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A7AF7127-C5AA-A142-9422-413DE35784D7}"/>
              </a:ext>
            </a:extLst>
          </p:cNvPr>
          <p:cNvSpPr/>
          <p:nvPr/>
        </p:nvSpPr>
        <p:spPr>
          <a:xfrm rot="8032893" flipH="1">
            <a:off x="2900237" y="4568553"/>
            <a:ext cx="1442591" cy="1401100"/>
          </a:xfrm>
          <a:prstGeom prst="arc">
            <a:avLst/>
          </a:prstGeom>
          <a:ln w="28575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AABD4EA2-2D70-AD41-B0FF-5F9C58F270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914" y="5819990"/>
                <a:ext cx="2514218" cy="697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= 3 rad/s</a:t>
                </a:r>
              </a:p>
            </p:txBody>
          </p:sp>
        </mc:Choice>
        <mc:Fallback xmlns="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AABD4EA2-2D70-AD41-B0FF-5F9C58F27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8914" y="5819990"/>
                <a:ext cx="2514218" cy="697070"/>
              </a:xfrm>
              <a:prstGeom prst="rect">
                <a:avLst/>
              </a:prstGeom>
              <a:blipFill>
                <a:blip r:embed="rId2"/>
                <a:stretch>
                  <a:fillRect t="-53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2">
            <a:extLst>
              <a:ext uri="{FF2B5EF4-FFF2-40B4-BE49-F238E27FC236}">
                <a16:creationId xmlns:a16="http://schemas.microsoft.com/office/drawing/2014/main" id="{FEA38703-1D98-834D-AFD7-17CC98ECB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077" y="5726866"/>
            <a:ext cx="1047850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0.5 ft</a:t>
            </a: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DDFC212A-B52A-B24D-BED0-E1A3C829CB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6151" y="5232704"/>
            <a:ext cx="648547" cy="5872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EE1C804D-D7F1-5B44-B900-74ED2BE642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4725" y="5269103"/>
            <a:ext cx="1111249" cy="102402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A8875106-CA78-1F4E-A911-45F983547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520" y="5320948"/>
            <a:ext cx="1245088" cy="51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0.75 ft</a:t>
            </a:r>
          </a:p>
        </p:txBody>
      </p:sp>
    </p:spTree>
    <p:extLst>
      <p:ext uri="{BB962C8B-B14F-4D97-AF65-F5344CB8AC3E}">
        <p14:creationId xmlns:p14="http://schemas.microsoft.com/office/powerpoint/2010/main" val="233882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E3CF952-935C-FF46-954C-B2B0631E037A}"/>
              </a:ext>
            </a:extLst>
          </p:cNvPr>
          <p:cNvSpPr/>
          <p:nvPr/>
        </p:nvSpPr>
        <p:spPr>
          <a:xfrm>
            <a:off x="682309" y="715823"/>
            <a:ext cx="3600000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C15A50-D4E2-0944-8886-720EBD34E05E}"/>
              </a:ext>
            </a:extLst>
          </p:cNvPr>
          <p:cNvSpPr/>
          <p:nvPr/>
        </p:nvSpPr>
        <p:spPr>
          <a:xfrm rot="2700000">
            <a:off x="1572489" y="5304583"/>
            <a:ext cx="2160000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E08F06-A42B-2F4D-B8EC-104D831F97C1}"/>
              </a:ext>
            </a:extLst>
          </p:cNvPr>
          <p:cNvGrpSpPr/>
          <p:nvPr/>
        </p:nvGrpSpPr>
        <p:grpSpPr>
          <a:xfrm rot="5400000">
            <a:off x="332994" y="554395"/>
            <a:ext cx="619265" cy="529959"/>
            <a:chOff x="8754657" y="3759026"/>
            <a:chExt cx="619265" cy="529959"/>
          </a:xfrm>
        </p:grpSpPr>
        <p:sp>
          <p:nvSpPr>
            <p:cNvPr id="4" name="Snip Same Side Corner Rectangle 3">
              <a:extLst>
                <a:ext uri="{FF2B5EF4-FFF2-40B4-BE49-F238E27FC236}">
                  <a16:creationId xmlns:a16="http://schemas.microsoft.com/office/drawing/2014/main" id="{2759672E-D337-A24C-82D6-1D18FF30D264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999F5A-0FC2-E74F-80E1-E86C61DE863B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018441-777F-5644-BCC0-06D68AF95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35DA67-C0A0-C648-9C98-C9F0A49B76D0}"/>
              </a:ext>
            </a:extLst>
          </p:cNvPr>
          <p:cNvSpPr txBox="1"/>
          <p:nvPr/>
        </p:nvSpPr>
        <p:spPr>
          <a:xfrm>
            <a:off x="1417497" y="440270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7359F-45B5-454C-96FE-2320331C4CE6}"/>
              </a:ext>
            </a:extLst>
          </p:cNvPr>
          <p:cNvSpPr txBox="1"/>
          <p:nvPr/>
        </p:nvSpPr>
        <p:spPr>
          <a:xfrm>
            <a:off x="632609" y="86657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B41D6-410B-7D43-B73E-88C90425A3FD}"/>
                  </a:ext>
                </a:extLst>
              </p:cNvPr>
              <p:cNvSpPr txBox="1"/>
              <p:nvPr/>
            </p:nvSpPr>
            <p:spPr>
              <a:xfrm>
                <a:off x="3190556" y="5007164"/>
                <a:ext cx="7911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B41D6-410B-7D43-B73E-88C90425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556" y="5007164"/>
                <a:ext cx="79117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9007DC5-C815-B141-81B8-8D679BC8747E}"/>
              </a:ext>
            </a:extLst>
          </p:cNvPr>
          <p:cNvGrpSpPr/>
          <p:nvPr/>
        </p:nvGrpSpPr>
        <p:grpSpPr>
          <a:xfrm rot="12618437" flipH="1">
            <a:off x="3158352" y="817237"/>
            <a:ext cx="786225" cy="4503633"/>
            <a:chOff x="7596246" y="3132581"/>
            <a:chExt cx="1162934" cy="12203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76B2CA-2928-474A-B592-57EBDB942FD6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C9B2B0D-FEFD-9045-A36B-D97BA69F0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854E720-F825-A142-8365-9BC5F3D93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915D57-2692-DB4F-A870-85660685BEC6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0912A9-A928-0A44-938E-FB8ACDEC2D17}"/>
              </a:ext>
            </a:extLst>
          </p:cNvPr>
          <p:cNvSpPr txBox="1"/>
          <p:nvPr/>
        </p:nvSpPr>
        <p:spPr>
          <a:xfrm>
            <a:off x="3936888" y="2994574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8 in.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7318D7AF-5BB9-F943-8919-A865F45F8515}"/>
              </a:ext>
            </a:extLst>
          </p:cNvPr>
          <p:cNvSpPr>
            <a:spLocks noChangeAspect="1"/>
          </p:cNvSpPr>
          <p:nvPr/>
        </p:nvSpPr>
        <p:spPr>
          <a:xfrm rot="5983572" flipH="1" flipV="1">
            <a:off x="2576660" y="5356758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38100">
            <a:headEnd type="stealth" w="lg" len="lg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F3F7B-5667-DF44-A778-EA2B5B38C8BA}"/>
              </a:ext>
            </a:extLst>
          </p:cNvPr>
          <p:cNvSpPr txBox="1"/>
          <p:nvPr/>
        </p:nvSpPr>
        <p:spPr>
          <a:xfrm>
            <a:off x="4282309" y="47854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A2C1725-433F-BD49-AF3C-4B17A176313D}"/>
              </a:ext>
            </a:extLst>
          </p:cNvPr>
          <p:cNvSpPr/>
          <p:nvPr/>
        </p:nvSpPr>
        <p:spPr>
          <a:xfrm rot="-3600000">
            <a:off x="726014" y="2683489"/>
            <a:ext cx="4680000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59CF45-A6FE-7E42-A90D-81EBFA2E7938}"/>
              </a:ext>
            </a:extLst>
          </p:cNvPr>
          <p:cNvGrpSpPr/>
          <p:nvPr/>
        </p:nvGrpSpPr>
        <p:grpSpPr>
          <a:xfrm rot="-2700000">
            <a:off x="3185178" y="5972496"/>
            <a:ext cx="619265" cy="529959"/>
            <a:chOff x="8754657" y="3759026"/>
            <a:chExt cx="619265" cy="529959"/>
          </a:xfrm>
        </p:grpSpPr>
        <p:sp>
          <p:nvSpPr>
            <p:cNvPr id="25" name="Snip Same Side Corner Rectangle 24">
              <a:extLst>
                <a:ext uri="{FF2B5EF4-FFF2-40B4-BE49-F238E27FC236}">
                  <a16:creationId xmlns:a16="http://schemas.microsoft.com/office/drawing/2014/main" id="{422D4060-0052-D441-B580-99B88A909063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0AFD34-51FD-6547-8976-0F15ED092861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FDCB35-4A39-9141-9519-5B2C9377A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6F9D90B-AD2B-ED43-B263-01316F22D7CC}"/>
              </a:ext>
            </a:extLst>
          </p:cNvPr>
          <p:cNvSpPr>
            <a:spLocks noChangeAspect="1"/>
          </p:cNvSpPr>
          <p:nvPr/>
        </p:nvSpPr>
        <p:spPr>
          <a:xfrm>
            <a:off x="1895856" y="466431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1CC317-1A7A-C54C-A68F-ED7C5B5F3FA1}"/>
              </a:ext>
            </a:extLst>
          </p:cNvPr>
          <p:cNvSpPr>
            <a:spLocks noChangeAspect="1"/>
          </p:cNvSpPr>
          <p:nvPr/>
        </p:nvSpPr>
        <p:spPr>
          <a:xfrm>
            <a:off x="4136567" y="7749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1AB65B-6829-DD42-8FC5-802008C2265A}"/>
              </a:ext>
            </a:extLst>
          </p:cNvPr>
          <p:cNvGrpSpPr/>
          <p:nvPr/>
        </p:nvGrpSpPr>
        <p:grpSpPr>
          <a:xfrm rot="5400000" flipH="1">
            <a:off x="2332495" y="-1173892"/>
            <a:ext cx="294826" cy="3465692"/>
            <a:chOff x="7596246" y="3132581"/>
            <a:chExt cx="1162934" cy="12203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4AABCED-2A5B-3D44-B655-D01639A04965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E3CC13-7CA2-CD42-BDFE-031454696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48378EA-B73D-6B49-A3A3-BF91D4B61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14B927-E44C-8B41-822A-C72FF11E89A2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13ADD1A-DCA3-5F49-8EA1-970C86DFA514}"/>
              </a:ext>
            </a:extLst>
          </p:cNvPr>
          <p:cNvSpPr txBox="1"/>
          <p:nvPr/>
        </p:nvSpPr>
        <p:spPr>
          <a:xfrm>
            <a:off x="2075727" y="-1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6 in.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7A8BA0-D12A-B84E-85B0-1D92050868BD}"/>
              </a:ext>
            </a:extLst>
          </p:cNvPr>
          <p:cNvGrpSpPr/>
          <p:nvPr/>
        </p:nvGrpSpPr>
        <p:grpSpPr>
          <a:xfrm rot="18945204" flipH="1">
            <a:off x="1946599" y="4780126"/>
            <a:ext cx="662412" cy="2086099"/>
            <a:chOff x="7596246" y="3132581"/>
            <a:chExt cx="1162934" cy="12203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816D15-F268-6146-9D5D-6AFE11DD9D2B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2AEAD1-3845-9B4E-81C2-BF25F49C6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6333A96-E911-B84A-8A23-63990DF57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9311FB-999D-8A41-9779-25026D882991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6C3FD1-A9CB-8941-9BF5-82B68C32D659}"/>
              </a:ext>
            </a:extLst>
          </p:cNvPr>
          <p:cNvSpPr txBox="1"/>
          <p:nvPr/>
        </p:nvSpPr>
        <p:spPr>
          <a:xfrm>
            <a:off x="1322197" y="5764047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4 in.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312158-86B9-DF4A-B48F-327CA543259A}"/>
              </a:ext>
            </a:extLst>
          </p:cNvPr>
          <p:cNvSpPr txBox="1"/>
          <p:nvPr/>
        </p:nvSpPr>
        <p:spPr>
          <a:xfrm>
            <a:off x="3529543" y="558359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12DAE31-0FA0-AC4D-AB5D-0B0141F3032B}"/>
              </a:ext>
            </a:extLst>
          </p:cNvPr>
          <p:cNvSpPr>
            <a:spLocks noChangeAspect="1"/>
          </p:cNvSpPr>
          <p:nvPr/>
        </p:nvSpPr>
        <p:spPr>
          <a:xfrm rot="2472384">
            <a:off x="-315681" y="2967865"/>
            <a:ext cx="3754059" cy="3754059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3DD867-8A64-A74D-85D4-A55EEBCB423E}"/>
                  </a:ext>
                </a:extLst>
              </p:cNvPr>
              <p:cNvSpPr txBox="1"/>
              <p:nvPr/>
            </p:nvSpPr>
            <p:spPr>
              <a:xfrm>
                <a:off x="3384612" y="4174739"/>
                <a:ext cx="68672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3DD867-8A64-A74D-85D4-A55EEBCB4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12" y="4174739"/>
                <a:ext cx="686726" cy="45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7E2F06-E5F5-D845-B90F-767A0EEEF59F}"/>
              </a:ext>
            </a:extLst>
          </p:cNvPr>
          <p:cNvCxnSpPr>
            <a:cxnSpLocks/>
          </p:cNvCxnSpPr>
          <p:nvPr/>
        </p:nvCxnSpPr>
        <p:spPr>
          <a:xfrm>
            <a:off x="2184245" y="4750320"/>
            <a:ext cx="1642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76EBE5-1881-FA42-B08F-CF74B9AECC43}"/>
              </a:ext>
            </a:extLst>
          </p:cNvPr>
          <p:cNvCxnSpPr>
            <a:cxnSpLocks/>
          </p:cNvCxnSpPr>
          <p:nvPr/>
        </p:nvCxnSpPr>
        <p:spPr>
          <a:xfrm>
            <a:off x="4190567" y="926610"/>
            <a:ext cx="0" cy="1435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AF83C116-E507-164A-AF96-D4CF8C0A7CC9}"/>
              </a:ext>
            </a:extLst>
          </p:cNvPr>
          <p:cNvSpPr>
            <a:spLocks noChangeAspect="1"/>
          </p:cNvSpPr>
          <p:nvPr/>
        </p:nvSpPr>
        <p:spPr>
          <a:xfrm rot="10800000">
            <a:off x="2313973" y="-1703823"/>
            <a:ext cx="3754059" cy="3754059"/>
          </a:xfrm>
          <a:prstGeom prst="arc">
            <a:avLst>
              <a:gd name="adj1" fmla="val 16200000"/>
              <a:gd name="adj2" fmla="val 17202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5EEF7C-5D09-BF4F-9D67-AA807AFBB298}"/>
                  </a:ext>
                </a:extLst>
              </p:cNvPr>
              <p:cNvSpPr txBox="1"/>
              <p:nvPr/>
            </p:nvSpPr>
            <p:spPr>
              <a:xfrm>
                <a:off x="3546219" y="2018858"/>
                <a:ext cx="68672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5EEF7C-5D09-BF4F-9D67-AA807AFBB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219" y="2018858"/>
                <a:ext cx="686726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33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B95E-362B-5E4C-811B-5926C88E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A7E1-9CF4-8E49-AB42-F1616AC2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5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3646762-A391-D84E-BD62-769B8AB08910}"/>
              </a:ext>
            </a:extLst>
          </p:cNvPr>
          <p:cNvSpPr txBox="1"/>
          <p:nvPr/>
        </p:nvSpPr>
        <p:spPr>
          <a:xfrm>
            <a:off x="4361625" y="5762666"/>
            <a:ext cx="2281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Translation</a:t>
            </a:r>
            <a:endParaRPr lang="en-US" sz="2200" i="1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D9A22F5-DE53-E64D-85FD-0CF9A1055666}"/>
              </a:ext>
            </a:extLst>
          </p:cNvPr>
          <p:cNvSpPr/>
          <p:nvPr/>
        </p:nvSpPr>
        <p:spPr>
          <a:xfrm rot="9020716">
            <a:off x="51656" y="2534600"/>
            <a:ext cx="3313803" cy="2240481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B9258-3402-6C42-84C4-B0F11A84581F}"/>
              </a:ext>
            </a:extLst>
          </p:cNvPr>
          <p:cNvSpPr txBox="1"/>
          <p:nvPr/>
        </p:nvSpPr>
        <p:spPr>
          <a:xfrm>
            <a:off x="7443122" y="333186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53E2EC-ED83-A943-814E-B3B2ED25D054}"/>
              </a:ext>
            </a:extLst>
          </p:cNvPr>
          <p:cNvSpPr txBox="1"/>
          <p:nvPr/>
        </p:nvSpPr>
        <p:spPr>
          <a:xfrm>
            <a:off x="9100887" y="5515670"/>
            <a:ext cx="2281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Rotation about the base point </a:t>
            </a:r>
            <a:r>
              <a:rPr lang="en-US" sz="2200" i="1" dirty="0"/>
              <a:t>A</a:t>
            </a:r>
          </a:p>
        </p:txBody>
      </p:sp>
      <p:sp>
        <p:nvSpPr>
          <p:cNvPr id="51" name="Text Box 2">
            <a:extLst>
              <a:ext uri="{FF2B5EF4-FFF2-40B4-BE49-F238E27FC236}">
                <a16:creationId xmlns:a16="http://schemas.microsoft.com/office/drawing/2014/main" id="{1F83708A-AEEB-DD4F-A17B-2E62ED20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4" y="2606911"/>
            <a:ext cx="915601" cy="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B6756A8-143B-C04E-AEA9-40E7CA444FA0}"/>
              </a:ext>
            </a:extLst>
          </p:cNvPr>
          <p:cNvSpPr/>
          <p:nvPr/>
        </p:nvSpPr>
        <p:spPr>
          <a:xfrm rot="9020716">
            <a:off x="8772563" y="2452532"/>
            <a:ext cx="3313803" cy="2240481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 Box 8">
            <a:extLst>
              <a:ext uri="{FF2B5EF4-FFF2-40B4-BE49-F238E27FC236}">
                <a16:creationId xmlns:a16="http://schemas.microsoft.com/office/drawing/2014/main" id="{76C49FF8-DC98-0D44-A3D1-C3248C5E1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3927" y="4344921"/>
            <a:ext cx="457200" cy="64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F93579-303F-C644-8CD7-4E2BB1D31E1C}"/>
              </a:ext>
            </a:extLst>
          </p:cNvPr>
          <p:cNvGrpSpPr/>
          <p:nvPr/>
        </p:nvGrpSpPr>
        <p:grpSpPr>
          <a:xfrm>
            <a:off x="10607967" y="2143360"/>
            <a:ext cx="480245" cy="441325"/>
            <a:chOff x="3520896" y="2487714"/>
            <a:chExt cx="480245" cy="44132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3FBDA9D-CDA8-9E45-A526-F3A35E4FA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 Box 1">
              <a:extLst>
                <a:ext uri="{FF2B5EF4-FFF2-40B4-BE49-F238E27FC236}">
                  <a16:creationId xmlns:a16="http://schemas.microsoft.com/office/drawing/2014/main" id="{EAC704E9-636F-8A4A-B704-7D7925B03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896" y="2487714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" name="Text Box 2">
            <a:extLst>
              <a:ext uri="{FF2B5EF4-FFF2-40B4-BE49-F238E27FC236}">
                <a16:creationId xmlns:a16="http://schemas.microsoft.com/office/drawing/2014/main" id="{2663CC68-7DB6-6C4C-92BD-911783039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470" y="2931105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1ACEDCBA-8B7D-0C4D-B918-6ADB25F3E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41621" y="3065898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CA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CA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1ACEDCBA-8B7D-0C4D-B918-6ADB25F3E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1621" y="3065898"/>
                <a:ext cx="522130" cy="511673"/>
              </a:xfrm>
              <a:prstGeom prst="rect">
                <a:avLst/>
              </a:prstGeom>
              <a:blipFill>
                <a:blip r:embed="rId2"/>
                <a:stretch>
                  <a:fillRect r="-47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CA63794-7B6D-414F-BD80-FC27548539C2}"/>
              </a:ext>
            </a:extLst>
          </p:cNvPr>
          <p:cNvSpPr>
            <a:spLocks/>
          </p:cNvSpPr>
          <p:nvPr/>
        </p:nvSpPr>
        <p:spPr>
          <a:xfrm rot="1308547">
            <a:off x="8732246" y="3464323"/>
            <a:ext cx="1617738" cy="10315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5B6150D-FD86-AA41-82FE-944709A842FE}"/>
              </a:ext>
            </a:extLst>
          </p:cNvPr>
          <p:cNvGrpSpPr/>
          <p:nvPr/>
        </p:nvGrpSpPr>
        <p:grpSpPr>
          <a:xfrm>
            <a:off x="4153501" y="1377642"/>
            <a:ext cx="3394644" cy="3548583"/>
            <a:chOff x="51656" y="1347517"/>
            <a:chExt cx="3394644" cy="354858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570CF2-B4C4-0541-9217-1FFF60B4DBD4}"/>
                </a:ext>
              </a:extLst>
            </p:cNvPr>
            <p:cNvGrpSpPr/>
            <p:nvPr/>
          </p:nvGrpSpPr>
          <p:grpSpPr>
            <a:xfrm>
              <a:off x="51656" y="1347517"/>
              <a:ext cx="3394644" cy="3548583"/>
              <a:chOff x="2106787" y="2128245"/>
              <a:chExt cx="3394644" cy="3548583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4F6428F-7FBC-9247-9EF8-4C341727A8E2}"/>
                  </a:ext>
                </a:extLst>
              </p:cNvPr>
              <p:cNvSpPr/>
              <p:nvPr/>
            </p:nvSpPr>
            <p:spPr>
              <a:xfrm rot="9020716">
                <a:off x="2106787" y="3315328"/>
                <a:ext cx="3313803" cy="2240481"/>
              </a:xfrm>
              <a:custGeom>
                <a:avLst/>
                <a:gdLst>
                  <a:gd name="connsiteX0" fmla="*/ 1436244 w 2646607"/>
                  <a:gd name="connsiteY0" fmla="*/ 91877 h 2413117"/>
                  <a:gd name="connsiteX1" fmla="*/ 650181 w 2646607"/>
                  <a:gd name="connsiteY1" fmla="*/ 140003 h 2413117"/>
                  <a:gd name="connsiteX2" fmla="*/ 409550 w 2646607"/>
                  <a:gd name="connsiteY2" fmla="*/ 685435 h 2413117"/>
                  <a:gd name="connsiteX3" fmla="*/ 329339 w 2646607"/>
                  <a:gd name="connsiteY3" fmla="*/ 1567751 h 2413117"/>
                  <a:gd name="connsiteX4" fmla="*/ 8497 w 2646607"/>
                  <a:gd name="connsiteY4" fmla="*/ 2209435 h 2413117"/>
                  <a:gd name="connsiteX5" fmla="*/ 714350 w 2646607"/>
                  <a:gd name="connsiteY5" fmla="*/ 2401940 h 2413117"/>
                  <a:gd name="connsiteX6" fmla="*/ 1339992 w 2646607"/>
                  <a:gd name="connsiteY6" fmla="*/ 1936719 h 2413117"/>
                  <a:gd name="connsiteX7" fmla="*/ 1757087 w 2646607"/>
                  <a:gd name="connsiteY7" fmla="*/ 1696087 h 2413117"/>
                  <a:gd name="connsiteX8" fmla="*/ 2462939 w 2646607"/>
                  <a:gd name="connsiteY8" fmla="*/ 1583793 h 2413117"/>
                  <a:gd name="connsiteX9" fmla="*/ 2607318 w 2646607"/>
                  <a:gd name="connsiteY9" fmla="*/ 1182740 h 2413117"/>
                  <a:gd name="connsiteX10" fmla="*/ 2607318 w 2646607"/>
                  <a:gd name="connsiteY10" fmla="*/ 813772 h 2413117"/>
                  <a:gd name="connsiteX11" fmla="*/ 2158139 w 2646607"/>
                  <a:gd name="connsiteY11" fmla="*/ 91877 h 2413117"/>
                  <a:gd name="connsiteX12" fmla="*/ 1837297 w 2646607"/>
                  <a:gd name="connsiteY12" fmla="*/ 11666 h 2413117"/>
                  <a:gd name="connsiteX13" fmla="*/ 1436244 w 2646607"/>
                  <a:gd name="connsiteY13" fmla="*/ 91877 h 241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46607" h="2413117">
                    <a:moveTo>
                      <a:pt x="1436244" y="91877"/>
                    </a:moveTo>
                    <a:cubicBezTo>
                      <a:pt x="1238391" y="113266"/>
                      <a:pt x="821297" y="41077"/>
                      <a:pt x="650181" y="140003"/>
                    </a:cubicBezTo>
                    <a:cubicBezTo>
                      <a:pt x="479065" y="238929"/>
                      <a:pt x="463024" y="447477"/>
                      <a:pt x="409550" y="685435"/>
                    </a:cubicBezTo>
                    <a:cubicBezTo>
                      <a:pt x="356076" y="923393"/>
                      <a:pt x="396181" y="1313751"/>
                      <a:pt x="329339" y="1567751"/>
                    </a:cubicBezTo>
                    <a:cubicBezTo>
                      <a:pt x="262497" y="1821751"/>
                      <a:pt x="-55671" y="2070404"/>
                      <a:pt x="8497" y="2209435"/>
                    </a:cubicBezTo>
                    <a:cubicBezTo>
                      <a:pt x="72665" y="2348466"/>
                      <a:pt x="492434" y="2447393"/>
                      <a:pt x="714350" y="2401940"/>
                    </a:cubicBezTo>
                    <a:cubicBezTo>
                      <a:pt x="936266" y="2356487"/>
                      <a:pt x="1166203" y="2054361"/>
                      <a:pt x="1339992" y="1936719"/>
                    </a:cubicBezTo>
                    <a:cubicBezTo>
                      <a:pt x="1513781" y="1819077"/>
                      <a:pt x="1569929" y="1754908"/>
                      <a:pt x="1757087" y="1696087"/>
                    </a:cubicBezTo>
                    <a:cubicBezTo>
                      <a:pt x="1944245" y="1637266"/>
                      <a:pt x="2321234" y="1669351"/>
                      <a:pt x="2462939" y="1583793"/>
                    </a:cubicBezTo>
                    <a:cubicBezTo>
                      <a:pt x="2604644" y="1498235"/>
                      <a:pt x="2583255" y="1311077"/>
                      <a:pt x="2607318" y="1182740"/>
                    </a:cubicBezTo>
                    <a:cubicBezTo>
                      <a:pt x="2631381" y="1054403"/>
                      <a:pt x="2682181" y="995582"/>
                      <a:pt x="2607318" y="813772"/>
                    </a:cubicBezTo>
                    <a:cubicBezTo>
                      <a:pt x="2532455" y="631962"/>
                      <a:pt x="2286476" y="225561"/>
                      <a:pt x="2158139" y="91877"/>
                    </a:cubicBezTo>
                    <a:cubicBezTo>
                      <a:pt x="2029802" y="-41807"/>
                      <a:pt x="1957613" y="8992"/>
                      <a:pt x="1837297" y="11666"/>
                    </a:cubicBezTo>
                    <a:cubicBezTo>
                      <a:pt x="1716981" y="14340"/>
                      <a:pt x="1634097" y="70488"/>
                      <a:pt x="1436244" y="9187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Text Box 8">
                <a:extLst>
                  <a:ext uri="{FF2B5EF4-FFF2-40B4-BE49-F238E27FC236}">
                    <a16:creationId xmlns:a16="http://schemas.microsoft.com/office/drawing/2014/main" id="{4828A646-E9F9-6D4B-92F9-C3548FDCDA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9859" y="5048166"/>
                <a:ext cx="457200" cy="579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6F41687-2674-194B-953F-D05DEAAB2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8209" y="5568828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E4FD8E5-EE1F-FB4D-98C9-44975175D33F}"/>
                  </a:ext>
                </a:extLst>
              </p:cNvPr>
              <p:cNvGrpSpPr/>
              <p:nvPr/>
            </p:nvGrpSpPr>
            <p:grpSpPr>
              <a:xfrm>
                <a:off x="3942191" y="3006156"/>
                <a:ext cx="480245" cy="441325"/>
                <a:chOff x="3520896" y="2487714"/>
                <a:chExt cx="480245" cy="441325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1060286-721C-2544-83B9-E730066F5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93141" y="2687352"/>
                  <a:ext cx="108000" cy="108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 Box 1">
                  <a:extLst>
                    <a:ext uri="{FF2B5EF4-FFF2-40B4-BE49-F238E27FC236}">
                      <a16:creationId xmlns:a16="http://schemas.microsoft.com/office/drawing/2014/main" id="{032B3885-21B6-4D4F-8BFC-4E10474B9B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0896" y="2487714"/>
                  <a:ext cx="457200" cy="441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</a:t>
                  </a:r>
                  <a:endPara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Line 11">
                <a:extLst>
                  <a:ext uri="{FF2B5EF4-FFF2-40B4-BE49-F238E27FC236}">
                    <a16:creationId xmlns:a16="http://schemas.microsoft.com/office/drawing/2014/main" id="{6EF570B9-19F4-7547-B82D-E5DA86744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7450" y="2514935"/>
                <a:ext cx="1133981" cy="76739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Text Box 2">
                <a:extLst>
                  <a:ext uri="{FF2B5EF4-FFF2-40B4-BE49-F238E27FC236}">
                    <a16:creationId xmlns:a16="http://schemas.microsoft.com/office/drawing/2014/main" id="{B47490E6-82A8-D645-A042-D001EF8FE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2232" y="2128245"/>
                <a:ext cx="732338" cy="441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800" b="1" i="1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r>
                  <a:rPr kumimoji="0" lang="en-US" altLang="en-US" sz="2800" b="1" i="1" u="none" strike="noStrike" cap="none" normalizeH="0" baseline="-25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1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7" name="Line 11">
              <a:extLst>
                <a:ext uri="{FF2B5EF4-FFF2-40B4-BE49-F238E27FC236}">
                  <a16:creationId xmlns:a16="http://schemas.microsoft.com/office/drawing/2014/main" id="{9379D4D9-8194-334F-B179-BF2E3F2733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1078" y="4149209"/>
              <a:ext cx="987506" cy="677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Text Box 2">
              <a:extLst>
                <a:ext uri="{FF2B5EF4-FFF2-40B4-BE49-F238E27FC236}">
                  <a16:creationId xmlns:a16="http://schemas.microsoft.com/office/drawing/2014/main" id="{C55DC6F0-F850-7C4E-85D8-7F8DDB5E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241" y="3777685"/>
              <a:ext cx="732338" cy="4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1" i="1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r>
                <a:rPr kumimoji="0" lang="en-US" altLang="en-US" sz="2800" b="1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2AD28057-28ED-1746-AB0A-0B1653DC099D}"/>
              </a:ext>
            </a:extLst>
          </p:cNvPr>
          <p:cNvSpPr>
            <a:spLocks noChangeAspect="1"/>
          </p:cNvSpPr>
          <p:nvPr/>
        </p:nvSpPr>
        <p:spPr>
          <a:xfrm rot="10566195">
            <a:off x="1196566" y="-1232971"/>
            <a:ext cx="3907911" cy="3907911"/>
          </a:xfrm>
          <a:prstGeom prst="arc">
            <a:avLst>
              <a:gd name="adj1" fmla="val 15454700"/>
              <a:gd name="adj2" fmla="val 20150413"/>
            </a:avLst>
          </a:prstGeom>
          <a:ln w="28575">
            <a:headEnd type="non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27F302-717F-1246-89E0-3B86E2920B02}"/>
              </a:ext>
            </a:extLst>
          </p:cNvPr>
          <p:cNvGrpSpPr/>
          <p:nvPr/>
        </p:nvGrpSpPr>
        <p:grpSpPr>
          <a:xfrm>
            <a:off x="129610" y="1214366"/>
            <a:ext cx="4279673" cy="5198709"/>
            <a:chOff x="129610" y="1214366"/>
            <a:chExt cx="4279673" cy="51987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E32FF6-EC14-B941-BD97-5A0B2984DE4D}"/>
                </a:ext>
              </a:extLst>
            </p:cNvPr>
            <p:cNvSpPr txBox="1"/>
            <p:nvPr/>
          </p:nvSpPr>
          <p:spPr>
            <a:xfrm>
              <a:off x="599706" y="5643634"/>
              <a:ext cx="19570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General plane motion</a:t>
              </a: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A4E4E487-9CCC-4D4A-A394-761F97ABE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101" y="1347517"/>
              <a:ext cx="732338" cy="4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 b="1" i="1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r>
                <a:rPr kumimoji="0" lang="en-US" altLang="en-US" sz="2800" b="1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Text Box 2">
              <a:extLst>
                <a:ext uri="{FF2B5EF4-FFF2-40B4-BE49-F238E27FC236}">
                  <a16:creationId xmlns:a16="http://schemas.microsoft.com/office/drawing/2014/main" id="{52B53A3A-08E5-AD43-9F24-96AC2ED86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682" y="3434010"/>
              <a:ext cx="732338" cy="44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1" i="1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r>
                <a:rPr kumimoji="0" lang="en-US" altLang="en-US" sz="2800" b="1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362D38-C60A-B646-B303-0373C7A36D23}"/>
                </a:ext>
              </a:extLst>
            </p:cNvPr>
            <p:cNvSpPr txBox="1"/>
            <p:nvPr/>
          </p:nvSpPr>
          <p:spPr>
            <a:xfrm>
              <a:off x="3446300" y="3331867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28E308BF-5A24-A84B-BC6F-933DFFCD4A61}"/>
                </a:ext>
              </a:extLst>
            </p:cNvPr>
            <p:cNvSpPr>
              <a:spLocks noChangeAspect="1"/>
            </p:cNvSpPr>
            <p:nvPr/>
          </p:nvSpPr>
          <p:spPr>
            <a:xfrm rot="10566195">
              <a:off x="501372" y="1271577"/>
              <a:ext cx="3907911" cy="3907911"/>
            </a:xfrm>
            <a:prstGeom prst="arc">
              <a:avLst>
                <a:gd name="adj1" fmla="val 16167447"/>
                <a:gd name="adj2" fmla="val 20572057"/>
              </a:avLst>
            </a:prstGeom>
            <a:ln w="28575">
              <a:headEnd type="none" w="lg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CF8B2F70-E52A-374C-94D8-00FD96E9F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84577" y="2542370"/>
              <a:ext cx="3951" cy="22842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176C9CF0-BB88-BF45-9189-3ACC06045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472" y="4418188"/>
              <a:ext cx="457200" cy="57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BC9149-0137-614B-B8A0-8A3A32256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3078" y="478810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Line 11">
              <a:extLst>
                <a:ext uri="{FF2B5EF4-FFF2-40B4-BE49-F238E27FC236}">
                  <a16:creationId xmlns:a16="http://schemas.microsoft.com/office/drawing/2014/main" id="{AA9CA659-E9E5-2F44-9D74-53628DAFF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4260" y="1734207"/>
              <a:ext cx="1102040" cy="7454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FD4E94-4CDC-9B43-AC30-0C3249E476D9}"/>
                </a:ext>
              </a:extLst>
            </p:cNvPr>
            <p:cNvGrpSpPr/>
            <p:nvPr/>
          </p:nvGrpSpPr>
          <p:grpSpPr>
            <a:xfrm>
              <a:off x="1887060" y="2371190"/>
              <a:ext cx="480245" cy="441325"/>
              <a:chOff x="3520896" y="2633476"/>
              <a:chExt cx="480245" cy="441325"/>
            </a:xfrm>
          </p:grpSpPr>
          <p:sp>
            <p:nvSpPr>
              <p:cNvPr id="40" name="Text Box 1">
                <a:extLst>
                  <a:ext uri="{FF2B5EF4-FFF2-40B4-BE49-F238E27FC236}">
                    <a16:creationId xmlns:a16="http://schemas.microsoft.com/office/drawing/2014/main" id="{5BE30738-B1FB-F04E-BEEA-03488123C1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0896" y="2633476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49C6A0-EF8E-054F-A67D-FCB13A372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A5A12ABE-D527-4E4B-BECF-214BEA2A7975}"/>
                </a:ext>
              </a:extLst>
            </p:cNvPr>
            <p:cNvSpPr>
              <a:spLocks noChangeAspect="1"/>
            </p:cNvSpPr>
            <p:nvPr/>
          </p:nvSpPr>
          <p:spPr>
            <a:xfrm rot="10209720" flipV="1">
              <a:off x="379135" y="2035769"/>
              <a:ext cx="1620000" cy="1620000"/>
            </a:xfrm>
            <a:prstGeom prst="arc">
              <a:avLst>
                <a:gd name="adj1" fmla="val 16200000"/>
                <a:gd name="adj2" fmla="val 20266856"/>
              </a:avLst>
            </a:prstGeom>
            <a:ln w="28575">
              <a:headEnd type="stealth" w="lg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2">
                  <a:extLst>
                    <a:ext uri="{FF2B5EF4-FFF2-40B4-BE49-F238E27FC236}">
                      <a16:creationId xmlns:a16="http://schemas.microsoft.com/office/drawing/2014/main" id="{AADCBEA0-0EF2-CD49-9E51-B483C11216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9610" y="1605700"/>
                  <a:ext cx="522130" cy="5116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CA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oMath>
                    </m:oMathPara>
                  </a14:m>
                  <a:endParaRPr kumimoji="0" lang="en-US" altLang="en-US" sz="2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3" name="Text Box 2">
                  <a:extLst>
                    <a:ext uri="{FF2B5EF4-FFF2-40B4-BE49-F238E27FC236}">
                      <a16:creationId xmlns:a16="http://schemas.microsoft.com/office/drawing/2014/main" id="{AADCBEA0-0EF2-CD49-9E51-B483C1121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610" y="1605700"/>
                  <a:ext cx="522130" cy="511673"/>
                </a:xfrm>
                <a:prstGeom prst="rect">
                  <a:avLst/>
                </a:prstGeom>
                <a:blipFill>
                  <a:blip r:embed="rId3"/>
                  <a:stretch>
                    <a:fillRect r="-5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8B9E7DDB-1CE9-5148-8BD4-9557EDE4BD64}"/>
                </a:ext>
              </a:extLst>
            </p:cNvPr>
            <p:cNvSpPr>
              <a:spLocks noChangeAspect="1"/>
            </p:cNvSpPr>
            <p:nvPr/>
          </p:nvSpPr>
          <p:spPr>
            <a:xfrm rot="10209720" flipV="1">
              <a:off x="531535" y="2188169"/>
              <a:ext cx="1620000" cy="1620000"/>
            </a:xfrm>
            <a:prstGeom prst="arc">
              <a:avLst>
                <a:gd name="adj1" fmla="val 16200000"/>
                <a:gd name="adj2" fmla="val 20266856"/>
              </a:avLst>
            </a:prstGeom>
            <a:ln w="28575">
              <a:headEnd type="stealth" w="lg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822D95F-EBA1-DF40-AF93-8CC8A04B43D3}"/>
                </a:ext>
              </a:extLst>
            </p:cNvPr>
            <p:cNvSpPr txBox="1"/>
            <p:nvPr/>
          </p:nvSpPr>
          <p:spPr>
            <a:xfrm>
              <a:off x="443077" y="1214366"/>
              <a:ext cx="19570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Path of point A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29B599B-4CC6-D44D-9969-7BCB9C4C7FF7}"/>
                </a:ext>
              </a:extLst>
            </p:cNvPr>
            <p:cNvSpPr txBox="1"/>
            <p:nvPr/>
          </p:nvSpPr>
          <p:spPr>
            <a:xfrm>
              <a:off x="1824001" y="4733687"/>
              <a:ext cx="19570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Path of point B</a:t>
              </a:r>
            </a:p>
          </p:txBody>
        </p:sp>
      </p:grpSp>
      <p:sp>
        <p:nvSpPr>
          <p:cNvPr id="97" name="Line 11">
            <a:extLst>
              <a:ext uri="{FF2B5EF4-FFF2-40B4-BE49-F238E27FC236}">
                <a16:creationId xmlns:a16="http://schemas.microsoft.com/office/drawing/2014/main" id="{2B103609-503F-CF4D-9B04-9CBA14B20F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67305" y="-2473473"/>
            <a:ext cx="3951" cy="228423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11">
            <a:extLst>
              <a:ext uri="{FF2B5EF4-FFF2-40B4-BE49-F238E27FC236}">
                <a16:creationId xmlns:a16="http://schemas.microsoft.com/office/drawing/2014/main" id="{4827DDB5-E748-4B40-9C1C-1BBD7B6D80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8585" y="-934702"/>
            <a:ext cx="1102040" cy="74546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5">
            <a:extLst>
              <a:ext uri="{FF2B5EF4-FFF2-40B4-BE49-F238E27FC236}">
                <a16:creationId xmlns:a16="http://schemas.microsoft.com/office/drawing/2014/main" id="{69EC7D12-DE40-3E4E-83B5-B76DA42151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67304" y="-2473474"/>
            <a:ext cx="1102040" cy="15387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5">
            <a:extLst>
              <a:ext uri="{FF2B5EF4-FFF2-40B4-BE49-F238E27FC236}">
                <a16:creationId xmlns:a16="http://schemas.microsoft.com/office/drawing/2014/main" id="{507835C8-A479-1C4D-B4BF-42AB367C03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5778" y="3200730"/>
            <a:ext cx="1102040" cy="15387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5">
            <a:extLst>
              <a:ext uri="{FF2B5EF4-FFF2-40B4-BE49-F238E27FC236}">
                <a16:creationId xmlns:a16="http://schemas.microsoft.com/office/drawing/2014/main" id="{4A077301-12CE-8440-B3A4-FC7BE3A1E2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45115" y="3792991"/>
            <a:ext cx="382278" cy="94931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5">
            <a:extLst>
              <a:ext uri="{FF2B5EF4-FFF2-40B4-BE49-F238E27FC236}">
                <a16:creationId xmlns:a16="http://schemas.microsoft.com/office/drawing/2014/main" id="{59E3D3ED-78C8-FE41-AA38-E0D18F59ED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89825" y="4153988"/>
            <a:ext cx="1514136" cy="61124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Text Box 2">
            <a:extLst>
              <a:ext uri="{FF2B5EF4-FFF2-40B4-BE49-F238E27FC236}">
                <a16:creationId xmlns:a16="http://schemas.microsoft.com/office/drawing/2014/main" id="{C99B0D83-8FD3-7C46-8166-40C31DB00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639" y="4132967"/>
            <a:ext cx="1102040" cy="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r>
              <a:rPr lang="en-US" alt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altLang="en-US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endParaRPr kumimoji="0" lang="en-US" altLang="en-US" sz="280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Text Box 2">
            <a:extLst>
              <a:ext uri="{FF2B5EF4-FFF2-40B4-BE49-F238E27FC236}">
                <a16:creationId xmlns:a16="http://schemas.microsoft.com/office/drawing/2014/main" id="{97D8841A-7A28-BF41-8F26-27FA27C8A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680" y="3678563"/>
            <a:ext cx="1102040" cy="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altLang="en-US" sz="2800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altLang="en-US" sz="28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r>
              <a:rPr lang="en-US" altLang="en-US" sz="28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altLang="en-US" sz="2800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endParaRPr kumimoji="0" lang="en-US" altLang="en-US" sz="280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FD550C-BD4B-1E47-B560-1FC1081099B8}"/>
              </a:ext>
            </a:extLst>
          </p:cNvPr>
          <p:cNvSpPr>
            <a:spLocks noChangeAspect="1"/>
          </p:cNvSpPr>
          <p:nvPr/>
        </p:nvSpPr>
        <p:spPr>
          <a:xfrm>
            <a:off x="10053985" y="470603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11">
            <a:extLst>
              <a:ext uri="{FF2B5EF4-FFF2-40B4-BE49-F238E27FC236}">
                <a16:creationId xmlns:a16="http://schemas.microsoft.com/office/drawing/2014/main" id="{15217D50-314D-474F-9F6B-4FF2420CC0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12661" y="2419538"/>
            <a:ext cx="920565" cy="23091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C5C722E-661B-8D45-B894-CC2E949DBDC8}"/>
              </a:ext>
            </a:extLst>
          </p:cNvPr>
          <p:cNvSpPr>
            <a:spLocks noChangeAspect="1"/>
          </p:cNvSpPr>
          <p:nvPr/>
        </p:nvSpPr>
        <p:spPr>
          <a:xfrm rot="3701194" flipV="1">
            <a:off x="10286746" y="1609537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D9CB5DE6-E32F-4C40-B0D0-9590FEA5D8E3}"/>
              </a:ext>
            </a:extLst>
          </p:cNvPr>
          <p:cNvSpPr>
            <a:spLocks noChangeAspect="1"/>
          </p:cNvSpPr>
          <p:nvPr/>
        </p:nvSpPr>
        <p:spPr>
          <a:xfrm rot="3701194" flipV="1">
            <a:off x="10394650" y="1400190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9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2EFA0E-6E10-F647-96AE-17F17631C012}"/>
              </a:ext>
            </a:extLst>
          </p:cNvPr>
          <p:cNvSpPr/>
          <p:nvPr/>
        </p:nvSpPr>
        <p:spPr>
          <a:xfrm>
            <a:off x="395111" y="5757334"/>
            <a:ext cx="3262489" cy="83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210221-D5A0-4449-83CC-ECD2FBA5F255}"/>
              </a:ext>
            </a:extLst>
          </p:cNvPr>
          <p:cNvSpPr>
            <a:spLocks noChangeAspect="1"/>
          </p:cNvSpPr>
          <p:nvPr/>
        </p:nvSpPr>
        <p:spPr>
          <a:xfrm>
            <a:off x="514548" y="2614282"/>
            <a:ext cx="3143052" cy="31430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E52AC0-23A9-1C4A-B87B-FBB9384B47E4}"/>
              </a:ext>
            </a:extLst>
          </p:cNvPr>
          <p:cNvGrpSpPr/>
          <p:nvPr/>
        </p:nvGrpSpPr>
        <p:grpSpPr>
          <a:xfrm>
            <a:off x="2044804" y="3851617"/>
            <a:ext cx="521087" cy="467472"/>
            <a:chOff x="3893141" y="2327880"/>
            <a:chExt cx="521087" cy="467472"/>
          </a:xfrm>
        </p:grpSpPr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F2703848-342A-0D4A-9ECF-0ED3891D0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7028" y="2327880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G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8E9B09-BE87-AF49-859F-88AD112C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BAFABE-ECB7-564D-9C05-6914EEC8E516}"/>
              </a:ext>
            </a:extLst>
          </p:cNvPr>
          <p:cNvGrpSpPr/>
          <p:nvPr/>
        </p:nvGrpSpPr>
        <p:grpSpPr>
          <a:xfrm>
            <a:off x="2044804" y="5208009"/>
            <a:ext cx="531333" cy="586761"/>
            <a:chOff x="3893141" y="2208591"/>
            <a:chExt cx="531333" cy="586761"/>
          </a:xfrm>
        </p:grpSpPr>
        <p:sp>
          <p:nvSpPr>
            <p:cNvPr id="10" name="Text Box 1">
              <a:extLst>
                <a:ext uri="{FF2B5EF4-FFF2-40B4-BE49-F238E27FC236}">
                  <a16:creationId xmlns:a16="http://schemas.microsoft.com/office/drawing/2014/main" id="{C5860980-9B0A-9F4D-8B46-5E9FDB2EC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274" y="2208591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9849F2-A2FD-3D47-93AD-7F1514431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2B3B46-AAD4-344D-AD7F-63AAE5CFD234}"/>
              </a:ext>
            </a:extLst>
          </p:cNvPr>
          <p:cNvGrpSpPr/>
          <p:nvPr/>
        </p:nvGrpSpPr>
        <p:grpSpPr>
          <a:xfrm>
            <a:off x="3598477" y="3707046"/>
            <a:ext cx="531333" cy="586761"/>
            <a:chOff x="3893141" y="2208591"/>
            <a:chExt cx="531333" cy="586761"/>
          </a:xfrm>
        </p:grpSpPr>
        <p:sp>
          <p:nvSpPr>
            <p:cNvPr id="13" name="Text Box 1">
              <a:extLst>
                <a:ext uri="{FF2B5EF4-FFF2-40B4-BE49-F238E27FC236}">
                  <a16:creationId xmlns:a16="http://schemas.microsoft.com/office/drawing/2014/main" id="{61FE6C81-D241-1345-8FEE-865770821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274" y="2208591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4504F3-A55B-1E47-BC74-F7DEE833E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141" y="2687352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6976B2A0-5083-BF46-8BFE-3395D1EE1273}"/>
              </a:ext>
            </a:extLst>
          </p:cNvPr>
          <p:cNvSpPr>
            <a:spLocks noChangeAspect="1"/>
          </p:cNvSpPr>
          <p:nvPr/>
        </p:nvSpPr>
        <p:spPr>
          <a:xfrm rot="10209720" flipV="1">
            <a:off x="423168" y="2547319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DE8ECAF0-5830-7F45-96F0-702C09487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680" y="2261720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DE8ECAF0-5830-7F45-96F0-702C0948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680" y="2261720"/>
                <a:ext cx="522130" cy="511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5A87BA56-8CE6-384C-96FA-6B51B98FB3E5}"/>
              </a:ext>
            </a:extLst>
          </p:cNvPr>
          <p:cNvSpPr>
            <a:spLocks noChangeAspect="1"/>
          </p:cNvSpPr>
          <p:nvPr/>
        </p:nvSpPr>
        <p:spPr>
          <a:xfrm rot="14412950" flipV="1">
            <a:off x="1861681" y="2403733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72DC43AB-9132-A84E-801A-9FDFA42214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7171" y="2005883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72DC43AB-9132-A84E-801A-9FDFA422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7171" y="2005883"/>
                <a:ext cx="522130" cy="51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5AA7E3-EA41-184D-AD45-FCFFA1083836}"/>
              </a:ext>
            </a:extLst>
          </p:cNvPr>
          <p:cNvGrpSpPr/>
          <p:nvPr/>
        </p:nvGrpSpPr>
        <p:grpSpPr>
          <a:xfrm>
            <a:off x="179567" y="404689"/>
            <a:ext cx="1723298" cy="1311853"/>
            <a:chOff x="100545" y="64760"/>
            <a:chExt cx="1723298" cy="1311853"/>
          </a:xfrm>
        </p:grpSpPr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005C9732-7600-1E4C-8844-9866A0CB2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643" y="935288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x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ADA726FC-D501-9840-AEB1-00EB0C6B9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545" y="64760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y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E08205A9-5C94-3A49-901E-909E7273C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106" y="188938"/>
              <a:ext cx="0" cy="900000"/>
            </a:xfrm>
            <a:prstGeom prst="line">
              <a:avLst/>
            </a:prstGeom>
            <a:ln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D07F9D9E-343D-C64A-B1F4-0C9ABBE984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70817" y="639377"/>
              <a:ext cx="0" cy="900000"/>
            </a:xfrm>
            <a:prstGeom prst="line">
              <a:avLst/>
            </a:prstGeom>
            <a:ln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45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CA2872-9ADA-9949-8C79-BE314342F484}"/>
              </a:ext>
            </a:extLst>
          </p:cNvPr>
          <p:cNvGrpSpPr/>
          <p:nvPr/>
        </p:nvGrpSpPr>
        <p:grpSpPr>
          <a:xfrm>
            <a:off x="-152023" y="2595955"/>
            <a:ext cx="5668103" cy="4262045"/>
            <a:chOff x="-315797" y="3263496"/>
            <a:chExt cx="5668103" cy="426204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AEEAB0-815E-F840-8B51-052A94F199FD}"/>
                </a:ext>
              </a:extLst>
            </p:cNvPr>
            <p:cNvSpPr/>
            <p:nvPr/>
          </p:nvSpPr>
          <p:spPr>
            <a:xfrm rot="2700000">
              <a:off x="2155670" y="5315678"/>
              <a:ext cx="2880000" cy="198249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4FB06D-855F-1946-8A01-6164EE573772}"/>
                </a:ext>
              </a:extLst>
            </p:cNvPr>
            <p:cNvSpPr/>
            <p:nvPr/>
          </p:nvSpPr>
          <p:spPr>
            <a:xfrm rot="18900000" flipH="1">
              <a:off x="262485" y="5315679"/>
              <a:ext cx="2880000" cy="198249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544DBCF-E989-7C45-9346-94A0FF52C9F2}"/>
                </a:ext>
              </a:extLst>
            </p:cNvPr>
            <p:cNvGrpSpPr/>
            <p:nvPr/>
          </p:nvGrpSpPr>
          <p:grpSpPr>
            <a:xfrm>
              <a:off x="419400" y="6209563"/>
              <a:ext cx="619265" cy="529959"/>
              <a:chOff x="8754657" y="3759026"/>
              <a:chExt cx="619265" cy="529959"/>
            </a:xfrm>
          </p:grpSpPr>
          <p:sp>
            <p:nvSpPr>
              <p:cNvPr id="3" name="Snip Same Side Corner Rectangle 2">
                <a:extLst>
                  <a:ext uri="{FF2B5EF4-FFF2-40B4-BE49-F238E27FC236}">
                    <a16:creationId xmlns:a16="http://schemas.microsoft.com/office/drawing/2014/main" id="{8701A75A-52B5-1D4A-8CE7-0493767CCCD4}"/>
                  </a:ext>
                </a:extLst>
              </p:cNvPr>
              <p:cNvSpPr/>
              <p:nvPr/>
            </p:nvSpPr>
            <p:spPr>
              <a:xfrm>
                <a:off x="8874889" y="3759026"/>
                <a:ext cx="369948" cy="321087"/>
              </a:xfrm>
              <a:prstGeom prst="snip2SameRect">
                <a:avLst>
                  <a:gd name="adj1" fmla="val 4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62127-9B2B-B240-A13E-C9D60E829AEF}"/>
                  </a:ext>
                </a:extLst>
              </p:cNvPr>
              <p:cNvSpPr/>
              <p:nvPr/>
            </p:nvSpPr>
            <p:spPr>
              <a:xfrm>
                <a:off x="8754657" y="4090867"/>
                <a:ext cx="619265" cy="198118"/>
              </a:xfrm>
              <a:prstGeom prst="rect">
                <a:avLst/>
              </a:prstGeom>
              <a:pattFill prst="wdDnDiag">
                <a:fgClr>
                  <a:schemeClr val="accent3"/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3B6088-4C53-4B4D-A047-3E22C543B7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5863" y="386557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B076A-17B3-0749-9390-41420025EEE0}"/>
                </a:ext>
              </a:extLst>
            </p:cNvPr>
            <p:cNvSpPr txBox="1"/>
            <p:nvPr/>
          </p:nvSpPr>
          <p:spPr>
            <a:xfrm>
              <a:off x="2444588" y="3804057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E5B0D8-5F41-4647-8452-9712DEFB1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7657" y="4415955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FBF28-8CCD-394E-854C-9513CAEA1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2130" y="6147395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4B738-DCDA-D846-993F-39282F4CEFBA}"/>
                </a:ext>
              </a:extLst>
            </p:cNvPr>
            <p:cNvSpPr txBox="1"/>
            <p:nvPr/>
          </p:nvSpPr>
          <p:spPr>
            <a:xfrm>
              <a:off x="4379506" y="5684432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CFF0D3-DC8F-AC4B-BB7E-467D2D220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2130" y="6327395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3B6DC2-BDE9-004C-943B-0D8C71FACD90}"/>
                </a:ext>
              </a:extLst>
            </p:cNvPr>
            <p:cNvSpPr txBox="1"/>
            <p:nvPr/>
          </p:nvSpPr>
          <p:spPr>
            <a:xfrm>
              <a:off x="23610" y="6105690"/>
              <a:ext cx="841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mbria" panose="02040503050406030204" pitchFamily="18" charset="0"/>
                </a:rPr>
                <a:t>A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ABAB6B62-4204-2B47-9966-B3A56E5C1EB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25821" y="3263496"/>
              <a:ext cx="2412917" cy="2412917"/>
            </a:xfrm>
            <a:prstGeom prst="arc">
              <a:avLst>
                <a:gd name="adj1" fmla="val 16200000"/>
                <a:gd name="adj2" fmla="val 1896605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269C5E-9F49-E64C-A69C-F4F755AF10C6}"/>
                    </a:ext>
                  </a:extLst>
                </p:cNvPr>
                <p:cNvSpPr txBox="1"/>
                <p:nvPr/>
              </p:nvSpPr>
              <p:spPr>
                <a:xfrm>
                  <a:off x="3938778" y="4732985"/>
                  <a:ext cx="1413528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</m:t>
                        </m:r>
                        <m:r>
                          <m:rPr>
                            <m:sty m:val="p"/>
                          </m:rPr>
                          <a:rPr lang="en-CA" sz="2400" b="0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baseline="30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B269C5E-9F49-E64C-A69C-F4F755AF1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8778" y="4732985"/>
                  <a:ext cx="1413528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81D3F2-1485-8F43-A67F-CBA9D148B076}"/>
                </a:ext>
              </a:extLst>
            </p:cNvPr>
            <p:cNvCxnSpPr>
              <a:cxnSpLocks/>
            </p:cNvCxnSpPr>
            <p:nvPr/>
          </p:nvCxnSpPr>
          <p:spPr>
            <a:xfrm>
              <a:off x="2737126" y="4470450"/>
              <a:ext cx="16423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82653E-A69A-974A-9B16-A2F448D7818F}"/>
                </a:ext>
              </a:extLst>
            </p:cNvPr>
            <p:cNvCxnSpPr>
              <a:cxnSpLocks/>
            </p:cNvCxnSpPr>
            <p:nvPr/>
          </p:nvCxnSpPr>
          <p:spPr>
            <a:xfrm>
              <a:off x="804631" y="6378408"/>
              <a:ext cx="16423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941169-F455-C247-B81D-D3DE16C8D2C4}"/>
                    </a:ext>
                  </a:extLst>
                </p:cNvPr>
                <p:cNvSpPr txBox="1"/>
                <p:nvPr/>
              </p:nvSpPr>
              <p:spPr>
                <a:xfrm>
                  <a:off x="2050693" y="5735211"/>
                  <a:ext cx="1413528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</m:t>
                        </m:r>
                        <m:r>
                          <m:rPr>
                            <m:sty m:val="p"/>
                          </m:rPr>
                          <a:rPr lang="en-CA" sz="2400" b="0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baseline="30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941169-F455-C247-B81D-D3DE16C8D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693" y="5735211"/>
                  <a:ext cx="1413528" cy="453137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13B627E-C6DC-4846-98CD-11A1055B99FA}"/>
                </a:ext>
              </a:extLst>
            </p:cNvPr>
            <p:cNvSpPr>
              <a:spLocks noChangeAspect="1"/>
            </p:cNvSpPr>
            <p:nvPr/>
          </p:nvSpPr>
          <p:spPr>
            <a:xfrm rot="2786417">
              <a:off x="-315797" y="5112624"/>
              <a:ext cx="2412917" cy="2412917"/>
            </a:xfrm>
            <a:prstGeom prst="arc">
              <a:avLst>
                <a:gd name="adj1" fmla="val 16200000"/>
                <a:gd name="adj2" fmla="val 1896605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B660519-D7AA-484C-B30D-4B3744E563BC}"/>
              </a:ext>
            </a:extLst>
          </p:cNvPr>
          <p:cNvSpPr/>
          <p:nvPr/>
        </p:nvSpPr>
        <p:spPr>
          <a:xfrm>
            <a:off x="3114320" y="5961483"/>
            <a:ext cx="4801382" cy="8353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E7FDAEC-5155-7A48-8F3D-A05EE8E30C46}"/>
              </a:ext>
            </a:extLst>
          </p:cNvPr>
          <p:cNvSpPr/>
          <p:nvPr/>
        </p:nvSpPr>
        <p:spPr>
          <a:xfrm>
            <a:off x="4666124" y="5831733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3CD14214-CA76-7448-942D-A7166D802CD0}"/>
              </a:ext>
            </a:extLst>
          </p:cNvPr>
          <p:cNvSpPr/>
          <p:nvPr/>
        </p:nvSpPr>
        <p:spPr>
          <a:xfrm>
            <a:off x="4854345" y="5720236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D1A0C2E-F0D4-EF41-9EC5-25191C3004D5}"/>
              </a:ext>
            </a:extLst>
          </p:cNvPr>
          <p:cNvSpPr/>
          <p:nvPr/>
        </p:nvSpPr>
        <p:spPr>
          <a:xfrm>
            <a:off x="4997346" y="5831733"/>
            <a:ext cx="731947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CA965103-EE4E-8A4A-9534-2B35A603FA11}"/>
              </a:ext>
            </a:extLst>
          </p:cNvPr>
          <p:cNvSpPr/>
          <p:nvPr/>
        </p:nvSpPr>
        <p:spPr>
          <a:xfrm>
            <a:off x="5173395" y="5722605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6F26F4B7-99C1-E444-B643-F027F86D4EDC}"/>
              </a:ext>
            </a:extLst>
          </p:cNvPr>
          <p:cNvSpPr/>
          <p:nvPr/>
        </p:nvSpPr>
        <p:spPr>
          <a:xfrm>
            <a:off x="5376707" y="5736522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D588B058-BFB9-0541-9A1F-A4C303D9E09D}"/>
              </a:ext>
            </a:extLst>
          </p:cNvPr>
          <p:cNvSpPr/>
          <p:nvPr/>
        </p:nvSpPr>
        <p:spPr>
          <a:xfrm>
            <a:off x="5551411" y="5847731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6F7E5858-23AB-904F-B7EF-4D4DDEB948B1}"/>
              </a:ext>
            </a:extLst>
          </p:cNvPr>
          <p:cNvSpPr/>
          <p:nvPr/>
        </p:nvSpPr>
        <p:spPr>
          <a:xfrm>
            <a:off x="5705153" y="5642629"/>
            <a:ext cx="766674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A7D1D579-7DC4-2741-BBF9-F419A77A06BA}"/>
              </a:ext>
            </a:extLst>
          </p:cNvPr>
          <p:cNvSpPr/>
          <p:nvPr/>
        </p:nvSpPr>
        <p:spPr>
          <a:xfrm>
            <a:off x="5952143" y="5784127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86212362-091A-CB47-9901-985DE97C95ED}"/>
              </a:ext>
            </a:extLst>
          </p:cNvPr>
          <p:cNvSpPr/>
          <p:nvPr/>
        </p:nvSpPr>
        <p:spPr>
          <a:xfrm>
            <a:off x="7234631" y="5779511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658D88B-46BA-3542-8345-47A3BCC3DB30}"/>
              </a:ext>
            </a:extLst>
          </p:cNvPr>
          <p:cNvSpPr/>
          <p:nvPr/>
        </p:nvSpPr>
        <p:spPr>
          <a:xfrm>
            <a:off x="6101020" y="5767854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B6253A50-4EB3-1640-B111-C216A7553F54}"/>
              </a:ext>
            </a:extLst>
          </p:cNvPr>
          <p:cNvSpPr/>
          <p:nvPr/>
        </p:nvSpPr>
        <p:spPr>
          <a:xfrm>
            <a:off x="6235929" y="5656258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F4388945-27C0-A44B-AA17-331A43DA7B49}"/>
              </a:ext>
            </a:extLst>
          </p:cNvPr>
          <p:cNvSpPr/>
          <p:nvPr/>
        </p:nvSpPr>
        <p:spPr>
          <a:xfrm>
            <a:off x="6443365" y="5740338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E05F3CB-C568-3E41-B0D2-602B40F4CCCE}"/>
              </a:ext>
            </a:extLst>
          </p:cNvPr>
          <p:cNvSpPr/>
          <p:nvPr/>
        </p:nvSpPr>
        <p:spPr>
          <a:xfrm>
            <a:off x="6631562" y="5863109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760C291-DBBE-5C4D-A962-66FDD180280F}"/>
              </a:ext>
            </a:extLst>
          </p:cNvPr>
          <p:cNvSpPr/>
          <p:nvPr/>
        </p:nvSpPr>
        <p:spPr>
          <a:xfrm>
            <a:off x="6744899" y="5779510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15179535-C17F-A448-BEA6-DA0636996A34}"/>
              </a:ext>
            </a:extLst>
          </p:cNvPr>
          <p:cNvSpPr/>
          <p:nvPr/>
        </p:nvSpPr>
        <p:spPr>
          <a:xfrm>
            <a:off x="6838998" y="5873863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2AEB9921-4875-6941-B094-44C0E8C754D1}"/>
              </a:ext>
            </a:extLst>
          </p:cNvPr>
          <p:cNvSpPr/>
          <p:nvPr/>
        </p:nvSpPr>
        <p:spPr>
          <a:xfrm>
            <a:off x="6934021" y="5725884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BE8C53C6-DA77-0248-8F04-6747F3172D6F}"/>
              </a:ext>
            </a:extLst>
          </p:cNvPr>
          <p:cNvSpPr/>
          <p:nvPr/>
        </p:nvSpPr>
        <p:spPr>
          <a:xfrm>
            <a:off x="6941103" y="5818682"/>
            <a:ext cx="919783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CCFD3E30-1DE1-FF4A-B18C-8A77C38D8253}"/>
              </a:ext>
            </a:extLst>
          </p:cNvPr>
          <p:cNvSpPr/>
          <p:nvPr/>
        </p:nvSpPr>
        <p:spPr>
          <a:xfrm>
            <a:off x="7480915" y="5714840"/>
            <a:ext cx="35762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0BF80E-F965-3D4F-9FFF-E9316E7BA964}"/>
              </a:ext>
            </a:extLst>
          </p:cNvPr>
          <p:cNvGrpSpPr/>
          <p:nvPr/>
        </p:nvGrpSpPr>
        <p:grpSpPr>
          <a:xfrm rot="8100000" flipH="1">
            <a:off x="3614733" y="2710695"/>
            <a:ext cx="1685073" cy="2720747"/>
            <a:chOff x="7596246" y="3132581"/>
            <a:chExt cx="1162934" cy="122034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4D2CEA-43FE-0240-95CD-CF02194502CC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ED04336-0C3D-7C4D-B88E-D1A72379A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3F3ACF7-5B9F-E840-862F-6CCD24F19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609E6B-241F-7F46-81F4-DAC32D991481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B2CFFB8-BA98-E74B-979F-BB2A97835041}"/>
              </a:ext>
            </a:extLst>
          </p:cNvPr>
          <p:cNvSpPr txBox="1"/>
          <p:nvPr/>
        </p:nvSpPr>
        <p:spPr>
          <a:xfrm>
            <a:off x="4902185" y="3218984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 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D76190-9278-F040-A177-DE8AEE122273}"/>
              </a:ext>
            </a:extLst>
          </p:cNvPr>
          <p:cNvGrpSpPr/>
          <p:nvPr/>
        </p:nvGrpSpPr>
        <p:grpSpPr>
          <a:xfrm rot="2700000" flipH="1">
            <a:off x="1533727" y="3215913"/>
            <a:ext cx="262898" cy="2720747"/>
            <a:chOff x="7596246" y="3132581"/>
            <a:chExt cx="1162934" cy="122034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722FB8C-BD35-424A-A71B-C4CC376A7128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AB8F0DD-5690-0845-8A99-59B271826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1D1EF7F-00E8-084F-A017-924DEE593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330E9A-EEAE-944A-B5E7-710C81DF670A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42E68C4-7462-974B-9525-48F2C9207DE9}"/>
              </a:ext>
            </a:extLst>
          </p:cNvPr>
          <p:cNvSpPr txBox="1"/>
          <p:nvPr/>
        </p:nvSpPr>
        <p:spPr>
          <a:xfrm>
            <a:off x="953810" y="4090708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 m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859A86-8C30-7845-AC6D-D229B0A279CE}"/>
              </a:ext>
            </a:extLst>
          </p:cNvPr>
          <p:cNvGrpSpPr/>
          <p:nvPr/>
        </p:nvGrpSpPr>
        <p:grpSpPr>
          <a:xfrm>
            <a:off x="27536" y="2453212"/>
            <a:ext cx="1723298" cy="1311853"/>
            <a:chOff x="100545" y="64760"/>
            <a:chExt cx="1723298" cy="1311853"/>
          </a:xfrm>
        </p:grpSpPr>
        <p:sp>
          <p:nvSpPr>
            <p:cNvPr id="58" name="Text Box 7">
              <a:extLst>
                <a:ext uri="{FF2B5EF4-FFF2-40B4-BE49-F238E27FC236}">
                  <a16:creationId xmlns:a16="http://schemas.microsoft.com/office/drawing/2014/main" id="{0009A7D3-3BE0-7D47-A4CF-ABB8B25D8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643" y="935288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x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Text Box 12">
              <a:extLst>
                <a:ext uri="{FF2B5EF4-FFF2-40B4-BE49-F238E27FC236}">
                  <a16:creationId xmlns:a16="http://schemas.microsoft.com/office/drawing/2014/main" id="{80261399-41BD-6444-AE32-B1FD098EC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545" y="64760"/>
              <a:ext cx="45720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y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E6B13A10-6951-F546-95AE-718EEDBF4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106" y="188938"/>
              <a:ext cx="0" cy="900000"/>
            </a:xfrm>
            <a:prstGeom prst="line">
              <a:avLst/>
            </a:prstGeom>
            <a:ln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4">
              <a:extLst>
                <a:ext uri="{FF2B5EF4-FFF2-40B4-BE49-F238E27FC236}">
                  <a16:creationId xmlns:a16="http://schemas.microsoft.com/office/drawing/2014/main" id="{85D3EBE2-6754-664C-8268-84101571FC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70817" y="639377"/>
              <a:ext cx="0" cy="900000"/>
            </a:xfrm>
            <a:prstGeom prst="line">
              <a:avLst/>
            </a:prstGeom>
            <a:ln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riangle 61">
            <a:extLst>
              <a:ext uri="{FF2B5EF4-FFF2-40B4-BE49-F238E27FC236}">
                <a16:creationId xmlns:a16="http://schemas.microsoft.com/office/drawing/2014/main" id="{8A087F7E-E1EC-6F42-A1D2-E03CC515F93C}"/>
              </a:ext>
            </a:extLst>
          </p:cNvPr>
          <p:cNvSpPr/>
          <p:nvPr/>
        </p:nvSpPr>
        <p:spPr>
          <a:xfrm>
            <a:off x="7577895" y="5811820"/>
            <a:ext cx="35762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037B1F64-B590-074F-B4F9-CE451CC4C6CE}"/>
              </a:ext>
            </a:extLst>
          </p:cNvPr>
          <p:cNvSpPr/>
          <p:nvPr/>
        </p:nvSpPr>
        <p:spPr>
          <a:xfrm>
            <a:off x="5634536" y="5833871"/>
            <a:ext cx="614149" cy="73785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CFB65AE-D9EE-5E42-9091-DD4E708134CC}"/>
              </a:ext>
            </a:extLst>
          </p:cNvPr>
          <p:cNvSpPr/>
          <p:nvPr/>
        </p:nvSpPr>
        <p:spPr>
          <a:xfrm>
            <a:off x="1625600" y="1828800"/>
            <a:ext cx="1816100" cy="3327400"/>
          </a:xfrm>
          <a:prstGeom prst="ellipse">
            <a:avLst/>
          </a:prstGeom>
          <a:gradFill flip="none" rotWithShape="1">
            <a:gsLst>
              <a:gs pos="99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CC9D3D-600D-224D-96DE-AD478E6B2219}"/>
              </a:ext>
            </a:extLst>
          </p:cNvPr>
          <p:cNvCxnSpPr/>
          <p:nvPr/>
        </p:nvCxnSpPr>
        <p:spPr>
          <a:xfrm>
            <a:off x="2533650" y="1339850"/>
            <a:ext cx="0" cy="4305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1153E6-6B62-3242-8A99-C4D558A57927}"/>
              </a:ext>
            </a:extLst>
          </p:cNvPr>
          <p:cNvSpPr/>
          <p:nvPr/>
        </p:nvSpPr>
        <p:spPr>
          <a:xfrm>
            <a:off x="6121400" y="1828800"/>
            <a:ext cx="1816100" cy="3327400"/>
          </a:xfrm>
          <a:prstGeom prst="ellipse">
            <a:avLst/>
          </a:prstGeom>
          <a:gradFill flip="none" rotWithShape="1">
            <a:gsLst>
              <a:gs pos="99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A52F84-DA70-084B-802E-13A7D20B7DFE}"/>
              </a:ext>
            </a:extLst>
          </p:cNvPr>
          <p:cNvCxnSpPr/>
          <p:nvPr/>
        </p:nvCxnSpPr>
        <p:spPr>
          <a:xfrm>
            <a:off x="7029450" y="1339850"/>
            <a:ext cx="0" cy="4305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C4813A-D157-7448-8BDF-70A504A322FD}"/>
              </a:ext>
            </a:extLst>
          </p:cNvPr>
          <p:cNvCxnSpPr/>
          <p:nvPr/>
        </p:nvCxnSpPr>
        <p:spPr>
          <a:xfrm>
            <a:off x="1943100" y="2438400"/>
            <a:ext cx="5994400" cy="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7158FE-F019-0845-9107-F823C663E19B}"/>
              </a:ext>
            </a:extLst>
          </p:cNvPr>
          <p:cNvCxnSpPr/>
          <p:nvPr/>
        </p:nvCxnSpPr>
        <p:spPr>
          <a:xfrm>
            <a:off x="1943100" y="4483648"/>
            <a:ext cx="5994400" cy="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CF3EC8D-9C6D-2A48-AFBA-E20978F90923}"/>
              </a:ext>
            </a:extLst>
          </p:cNvPr>
          <p:cNvSpPr>
            <a:spLocks noChangeAspect="1"/>
          </p:cNvSpPr>
          <p:nvPr/>
        </p:nvSpPr>
        <p:spPr>
          <a:xfrm>
            <a:off x="2479650" y="442964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3E63C6-A6D6-6A42-89DB-8AA3D183D04B}"/>
              </a:ext>
            </a:extLst>
          </p:cNvPr>
          <p:cNvSpPr>
            <a:spLocks noChangeAspect="1"/>
          </p:cNvSpPr>
          <p:nvPr/>
        </p:nvSpPr>
        <p:spPr>
          <a:xfrm>
            <a:off x="2479650" y="238676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F7EBD5-5DE6-984B-8E20-A27ED20184B6}"/>
              </a:ext>
            </a:extLst>
          </p:cNvPr>
          <p:cNvSpPr>
            <a:spLocks noChangeAspect="1"/>
          </p:cNvSpPr>
          <p:nvPr/>
        </p:nvSpPr>
        <p:spPr>
          <a:xfrm>
            <a:off x="6975450" y="442964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D75CB6-207D-9042-A443-80CE36783B83}"/>
              </a:ext>
            </a:extLst>
          </p:cNvPr>
          <p:cNvSpPr>
            <a:spLocks noChangeAspect="1"/>
          </p:cNvSpPr>
          <p:nvPr/>
        </p:nvSpPr>
        <p:spPr>
          <a:xfrm>
            <a:off x="6975450" y="238676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8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B95E-362B-5E4C-811B-5926C88E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A7E1-9CF4-8E49-AB42-F1616AC2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6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EAAA7805-3B85-174F-B7A8-3DD9DECD0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946" y="3909761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kumimoji="0" lang="en-US" altLang="en-US" sz="2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0F736A-4D4A-5B40-AB04-4808BCEA59F3}"/>
              </a:ext>
            </a:extLst>
          </p:cNvPr>
          <p:cNvGrpSpPr/>
          <p:nvPr/>
        </p:nvGrpSpPr>
        <p:grpSpPr>
          <a:xfrm>
            <a:off x="3857878" y="2378635"/>
            <a:ext cx="4197468" cy="2532800"/>
            <a:chOff x="3857878" y="2378635"/>
            <a:chExt cx="4197468" cy="2532800"/>
          </a:xfrm>
        </p:grpSpPr>
        <p:sp>
          <p:nvSpPr>
            <p:cNvPr id="4" name="Line 11">
              <a:extLst>
                <a:ext uri="{FF2B5EF4-FFF2-40B4-BE49-F238E27FC236}">
                  <a16:creationId xmlns:a16="http://schemas.microsoft.com/office/drawing/2014/main" id="{254AD0C5-BEC1-D349-A395-C9BA5F232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2546" y="3246767"/>
              <a:ext cx="2532800" cy="16646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D94F8E92-2FC1-714F-8C60-A8D31CC637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423812" y="2812701"/>
              <a:ext cx="2532800" cy="16646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76B94D-5F5D-6749-82B7-3E276FFDA9B2}"/>
              </a:ext>
            </a:extLst>
          </p:cNvPr>
          <p:cNvSpPr txBox="1"/>
          <p:nvPr/>
        </p:nvSpPr>
        <p:spPr>
          <a:xfrm>
            <a:off x="7471984" y="4330025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mbria" panose="02040503050406030204" pitchFamily="18" charset="0"/>
              </a:rPr>
              <a:t>i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=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2F0B7E-6358-7245-84C0-704AE38C3B19}"/>
              </a:ext>
            </a:extLst>
          </p:cNvPr>
          <p:cNvGrpSpPr/>
          <p:nvPr/>
        </p:nvGrpSpPr>
        <p:grpSpPr>
          <a:xfrm rot="7799596">
            <a:off x="3793814" y="2737978"/>
            <a:ext cx="652147" cy="3028483"/>
            <a:chOff x="7596246" y="3132581"/>
            <a:chExt cx="1162934" cy="122034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7BFFF5-978F-9147-AEAF-B40B92E03FFF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93B78E1-6E3B-624E-BBF8-80DB4B53A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BBF4168-1BD2-C04C-B0AD-F46B77DB1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3B177B-1A33-2340-AFCB-8BDFD51F37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5CF4E9-6281-7C48-B277-B0E130060BA7}"/>
              </a:ext>
            </a:extLst>
          </p:cNvPr>
          <p:cNvSpPr txBox="1"/>
          <p:nvPr/>
        </p:nvSpPr>
        <p:spPr>
          <a:xfrm>
            <a:off x="2962737" y="4510280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j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= 1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D00BCA7A-83D4-0D43-A914-E673B7F7A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393" y="3060879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j</a:t>
            </a:r>
            <a:r>
              <a:rPr kumimoji="0" lang="en-US" altLang="en-US" sz="2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F73A5-2299-9342-B194-1D4A94882078}"/>
              </a:ext>
            </a:extLst>
          </p:cNvPr>
          <p:cNvGrpSpPr/>
          <p:nvPr/>
        </p:nvGrpSpPr>
        <p:grpSpPr>
          <a:xfrm rot="20585802">
            <a:off x="3478572" y="2307271"/>
            <a:ext cx="4197468" cy="2532800"/>
            <a:chOff x="3857878" y="2378635"/>
            <a:chExt cx="4197468" cy="2532800"/>
          </a:xfrm>
        </p:grpSpPr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A9B479C-07BA-F441-A35D-7E5C8C095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2546" y="3246767"/>
              <a:ext cx="2532800" cy="16646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BEF6131C-CCDB-634F-B38F-FE5FECE2C0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423812" y="2812701"/>
              <a:ext cx="2532800" cy="16646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B06904-B88A-B943-80FE-BC6A890885D0}"/>
              </a:ext>
            </a:extLst>
          </p:cNvPr>
          <p:cNvGrpSpPr/>
          <p:nvPr/>
        </p:nvGrpSpPr>
        <p:grpSpPr>
          <a:xfrm rot="2283843">
            <a:off x="6374930" y="2632530"/>
            <a:ext cx="1020199" cy="3380403"/>
            <a:chOff x="6233094" y="3132581"/>
            <a:chExt cx="2526086" cy="13621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3499349-AEB7-6345-9833-A8E0CC5D0E81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57DFBB4-C91E-AA48-952C-44DAE573C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4EABF61-08DC-314C-A19E-893A6733B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036076-B293-3A41-A9E1-33AF61492975}"/>
                </a:ext>
              </a:extLst>
            </p:cNvPr>
            <p:cNvCxnSpPr>
              <a:cxnSpLocks/>
            </p:cNvCxnSpPr>
            <p:nvPr/>
          </p:nvCxnSpPr>
          <p:spPr>
            <a:xfrm rot="19316157">
              <a:off x="6233094" y="4201640"/>
              <a:ext cx="2205415" cy="2930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 Box 2">
            <a:extLst>
              <a:ext uri="{FF2B5EF4-FFF2-40B4-BE49-F238E27FC236}">
                <a16:creationId xmlns:a16="http://schemas.microsoft.com/office/drawing/2014/main" id="{423DACFB-A424-E84D-A8F3-FB44F2DF3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524" y="3916922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j</a:t>
            </a:r>
            <a:r>
              <a:rPr kumimoji="0" lang="en-US" altLang="en-US" sz="2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''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id="{F2D55902-D68C-9E4E-937F-A4F50EC2E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058" y="3081919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i''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4BC49D-DB27-3440-9A5B-7E9CBBED934A}"/>
              </a:ext>
            </a:extLst>
          </p:cNvPr>
          <p:cNvGrpSpPr/>
          <p:nvPr/>
        </p:nvGrpSpPr>
        <p:grpSpPr>
          <a:xfrm>
            <a:off x="3348020" y="1598753"/>
            <a:ext cx="5477803" cy="3303755"/>
            <a:chOff x="3312143" y="2125237"/>
            <a:chExt cx="5477803" cy="3303755"/>
          </a:xfrm>
        </p:grpSpPr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436BD1AF-BF30-264B-8257-F94A2E1AB63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503496" y="3268992"/>
              <a:ext cx="3286450" cy="21600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1">
              <a:extLst>
                <a:ext uri="{FF2B5EF4-FFF2-40B4-BE49-F238E27FC236}">
                  <a16:creationId xmlns:a16="http://schemas.microsoft.com/office/drawing/2014/main" id="{B6932248-C442-EF48-A747-8475173D6A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V="1">
              <a:off x="2748918" y="2688462"/>
              <a:ext cx="3286450" cy="21600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0F6D263-9CED-D441-BC4F-BBE6B48635B2}"/>
              </a:ext>
            </a:extLst>
          </p:cNvPr>
          <p:cNvSpPr txBox="1"/>
          <p:nvPr/>
        </p:nvSpPr>
        <p:spPr>
          <a:xfrm>
            <a:off x="8885651" y="2338854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x'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0A87D7-7CA1-0140-83C8-814F06BCB258}"/>
              </a:ext>
            </a:extLst>
          </p:cNvPr>
          <p:cNvSpPr txBox="1"/>
          <p:nvPr/>
        </p:nvSpPr>
        <p:spPr>
          <a:xfrm>
            <a:off x="2991281" y="1124415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y'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7" name="Line 11">
            <a:extLst>
              <a:ext uri="{FF2B5EF4-FFF2-40B4-BE49-F238E27FC236}">
                <a16:creationId xmlns:a16="http://schemas.microsoft.com/office/drawing/2014/main" id="{2B299AEF-0A38-DD47-A818-72B7003EB88C}"/>
              </a:ext>
            </a:extLst>
          </p:cNvPr>
          <p:cNvSpPr>
            <a:spLocks noChangeShapeType="1"/>
          </p:cNvSpPr>
          <p:nvPr/>
        </p:nvSpPr>
        <p:spPr bwMode="auto">
          <a:xfrm rot="20585802" flipH="1" flipV="1">
            <a:off x="7571272" y="2513990"/>
            <a:ext cx="365489" cy="81872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1">
            <a:extLst>
              <a:ext uri="{FF2B5EF4-FFF2-40B4-BE49-F238E27FC236}">
                <a16:creationId xmlns:a16="http://schemas.microsoft.com/office/drawing/2014/main" id="{88DAB13A-13DC-D647-8992-CA68642EE74A}"/>
              </a:ext>
            </a:extLst>
          </p:cNvPr>
          <p:cNvSpPr>
            <a:spLocks noChangeShapeType="1"/>
          </p:cNvSpPr>
          <p:nvPr/>
        </p:nvSpPr>
        <p:spPr bwMode="auto">
          <a:xfrm rot="15185802" flipH="1" flipV="1">
            <a:off x="3341199" y="2279481"/>
            <a:ext cx="383094" cy="7960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9C80A-DA7E-D845-9ED9-2A4F767D3ED4}"/>
              </a:ext>
            </a:extLst>
          </p:cNvPr>
          <p:cNvGrpSpPr/>
          <p:nvPr/>
        </p:nvGrpSpPr>
        <p:grpSpPr>
          <a:xfrm rot="20590846">
            <a:off x="2852674" y="1510270"/>
            <a:ext cx="5477803" cy="3303755"/>
            <a:chOff x="3312143" y="2125237"/>
            <a:chExt cx="5477803" cy="3303755"/>
          </a:xfrm>
        </p:grpSpPr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753C0F63-E26C-A442-B51A-5E27093760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503496" y="3268992"/>
              <a:ext cx="3286450" cy="21600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48F21E44-D577-0542-92FC-A20AC2028E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V="1">
              <a:off x="2748918" y="2688462"/>
              <a:ext cx="3286450" cy="21600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DC0B5E1E-A641-9B45-9C60-46BD68C941D7}"/>
              </a:ext>
            </a:extLst>
          </p:cNvPr>
          <p:cNvSpPr>
            <a:spLocks noChangeAspect="1"/>
          </p:cNvSpPr>
          <p:nvPr/>
        </p:nvSpPr>
        <p:spPr>
          <a:xfrm rot="1456377">
            <a:off x="5601843" y="1984290"/>
            <a:ext cx="2957159" cy="2957159"/>
          </a:xfrm>
          <a:prstGeom prst="arc">
            <a:avLst>
              <a:gd name="adj1" fmla="val 16553724"/>
              <a:gd name="adj2" fmla="val 18966053"/>
            </a:avLst>
          </a:prstGeom>
          <a:ln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8A153EAA-8DE0-C24E-B8EE-6F7E9939BFC2}"/>
              </a:ext>
            </a:extLst>
          </p:cNvPr>
          <p:cNvSpPr>
            <a:spLocks noChangeAspect="1"/>
          </p:cNvSpPr>
          <p:nvPr/>
        </p:nvSpPr>
        <p:spPr>
          <a:xfrm rot="17656377">
            <a:off x="2598636" y="1896171"/>
            <a:ext cx="2957159" cy="2957159"/>
          </a:xfrm>
          <a:prstGeom prst="arc">
            <a:avLst>
              <a:gd name="adj1" fmla="val 16553724"/>
              <a:gd name="adj2" fmla="val 18966053"/>
            </a:avLst>
          </a:prstGeom>
          <a:ln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603256-D793-F94E-9970-1CB7443F61FF}"/>
                  </a:ext>
                </a:extLst>
              </p:cNvPr>
              <p:cNvSpPr txBox="1"/>
              <p:nvPr/>
            </p:nvSpPr>
            <p:spPr>
              <a:xfrm>
                <a:off x="8107719" y="2066658"/>
                <a:ext cx="65126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603256-D793-F94E-9970-1CB7443F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719" y="2066658"/>
                <a:ext cx="65126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4B5535-4924-1348-AD58-17FCEAE3F589}"/>
                  </a:ext>
                </a:extLst>
              </p:cNvPr>
              <p:cNvSpPr txBox="1"/>
              <p:nvPr/>
            </p:nvSpPr>
            <p:spPr>
              <a:xfrm>
                <a:off x="2617471" y="1762334"/>
                <a:ext cx="65126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4B5535-4924-1348-AD58-17FCEAE3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71" y="1762334"/>
                <a:ext cx="65126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43FB4F70-E910-D14E-AE1B-248F6301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281" y="2490249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kumimoji="0" lang="en-US" altLang="en-US" sz="28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i'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 Box 2">
            <a:extLst>
              <a:ext uri="{FF2B5EF4-FFF2-40B4-BE49-F238E27FC236}">
                <a16:creationId xmlns:a16="http://schemas.microsoft.com/office/drawing/2014/main" id="{A82402B0-E85D-2747-A557-1E5146E86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559" y="2221324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altLang="en-US" sz="2800" b="1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j</a:t>
            </a:r>
            <a:r>
              <a:rPr lang="en-US" altLang="en-US" sz="28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'</a:t>
            </a:r>
            <a:endParaRPr kumimoji="0" lang="en-US" altLang="en-US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E7922B7-1604-364D-B642-F19EC428B749}"/>
              </a:ext>
            </a:extLst>
          </p:cNvPr>
          <p:cNvSpPr>
            <a:spLocks noChangeAspect="1"/>
          </p:cNvSpPr>
          <p:nvPr/>
        </p:nvSpPr>
        <p:spPr>
          <a:xfrm rot="20516368" flipH="1" flipV="1">
            <a:off x="4645243" y="3518423"/>
            <a:ext cx="1722286" cy="1722286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14C07A-B4DD-9949-9DFE-FA4CD5575FAA}"/>
                  </a:ext>
                </a:extLst>
              </p:cNvPr>
              <p:cNvSpPr txBox="1"/>
              <p:nvPr/>
            </p:nvSpPr>
            <p:spPr>
              <a:xfrm>
                <a:off x="5229247" y="5211669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14C07A-B4DD-9949-9DFE-FA4CD5575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47" y="5211669"/>
                <a:ext cx="54145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9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036FB0-6779-9A4C-A115-5B9B0FE19D84}"/>
              </a:ext>
            </a:extLst>
          </p:cNvPr>
          <p:cNvSpPr/>
          <p:nvPr/>
        </p:nvSpPr>
        <p:spPr>
          <a:xfrm>
            <a:off x="1294693" y="737076"/>
            <a:ext cx="8251581" cy="3036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206806-96FE-3941-8CCD-CA951B1262CA}"/>
              </a:ext>
            </a:extLst>
          </p:cNvPr>
          <p:cNvSpPr/>
          <p:nvPr/>
        </p:nvSpPr>
        <p:spPr>
          <a:xfrm>
            <a:off x="3851245" y="299326"/>
            <a:ext cx="1226295" cy="4359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16AFBC-8F34-094A-9BDF-2613A8ECF8B9}"/>
              </a:ext>
            </a:extLst>
          </p:cNvPr>
          <p:cNvSpPr/>
          <p:nvPr/>
        </p:nvSpPr>
        <p:spPr>
          <a:xfrm rot="18028087" flipH="1">
            <a:off x="1046189" y="3295150"/>
            <a:ext cx="6836409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427EC6-71C4-494C-A395-14FCAB39AB22}"/>
              </a:ext>
            </a:extLst>
          </p:cNvPr>
          <p:cNvGrpSpPr/>
          <p:nvPr/>
        </p:nvGrpSpPr>
        <p:grpSpPr>
          <a:xfrm>
            <a:off x="2425808" y="6140382"/>
            <a:ext cx="619265" cy="529959"/>
            <a:chOff x="8754657" y="3759026"/>
            <a:chExt cx="619265" cy="529959"/>
          </a:xfrm>
        </p:grpSpPr>
        <p:sp>
          <p:nvSpPr>
            <p:cNvPr id="18" name="Snip Same Side Corner Rectangle 17">
              <a:extLst>
                <a:ext uri="{FF2B5EF4-FFF2-40B4-BE49-F238E27FC236}">
                  <a16:creationId xmlns:a16="http://schemas.microsoft.com/office/drawing/2014/main" id="{4E8C2542-EE9F-3E46-9032-F37BA22F425F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BA48A3-C0D2-6843-B52E-A9F6C2209028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7AB30D-EC34-E64D-8F1B-FED34AEE3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B73CDF-03BE-3C4D-A823-1AF9D6913C4D}"/>
              </a:ext>
            </a:extLst>
          </p:cNvPr>
          <p:cNvSpPr txBox="1"/>
          <p:nvPr/>
        </p:nvSpPr>
        <p:spPr>
          <a:xfrm>
            <a:off x="6337091" y="25571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4F707-0CF7-424B-B4DA-39053A4463A2}"/>
              </a:ext>
            </a:extLst>
          </p:cNvPr>
          <p:cNvSpPr txBox="1"/>
          <p:nvPr/>
        </p:nvSpPr>
        <p:spPr>
          <a:xfrm>
            <a:off x="2030018" y="603650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3F7F1B-B479-D349-9D3B-0C5CCBF404A6}"/>
              </a:ext>
            </a:extLst>
          </p:cNvPr>
          <p:cNvCxnSpPr>
            <a:cxnSpLocks/>
          </p:cNvCxnSpPr>
          <p:nvPr/>
        </p:nvCxnSpPr>
        <p:spPr>
          <a:xfrm rot="16200000">
            <a:off x="1908076" y="3455922"/>
            <a:ext cx="1642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557A5-A38D-ED49-9A72-50796177CC1B}"/>
                  </a:ext>
                </a:extLst>
              </p:cNvPr>
              <p:cNvSpPr txBox="1"/>
              <p:nvPr/>
            </p:nvSpPr>
            <p:spPr>
              <a:xfrm>
                <a:off x="2788483" y="4627961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557A5-A38D-ED49-9A72-50796177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483" y="4627961"/>
                <a:ext cx="679994" cy="45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9539A2C8-DFCE-194E-9571-54A28FA1BACF}"/>
              </a:ext>
            </a:extLst>
          </p:cNvPr>
          <p:cNvSpPr>
            <a:spLocks noChangeAspect="1"/>
          </p:cNvSpPr>
          <p:nvPr/>
        </p:nvSpPr>
        <p:spPr>
          <a:xfrm>
            <a:off x="1854555" y="5021183"/>
            <a:ext cx="1750247" cy="175024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5B035-27D9-5E4E-B3BF-B121B5D3C416}"/>
              </a:ext>
            </a:extLst>
          </p:cNvPr>
          <p:cNvSpPr txBox="1"/>
          <p:nvPr/>
        </p:nvSpPr>
        <p:spPr>
          <a:xfrm>
            <a:off x="2640955" y="169771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5E8C75-7B44-FF4E-B101-92011658447F}"/>
              </a:ext>
            </a:extLst>
          </p:cNvPr>
          <p:cNvGrpSpPr/>
          <p:nvPr/>
        </p:nvGrpSpPr>
        <p:grpSpPr>
          <a:xfrm>
            <a:off x="2729266" y="4550193"/>
            <a:ext cx="1751684" cy="1751684"/>
            <a:chOff x="839049" y="4088829"/>
            <a:chExt cx="1751684" cy="175168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802B03-F571-214A-95D2-0135079A7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78" y="4088829"/>
              <a:ext cx="0" cy="1751684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09FAACD-61FE-DC45-AA0F-EA31D573547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714891" y="4964671"/>
              <a:ext cx="0" cy="1751684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2823E-5F80-FF48-99DE-5B50A081CC40}"/>
              </a:ext>
            </a:extLst>
          </p:cNvPr>
          <p:cNvGrpSpPr/>
          <p:nvPr/>
        </p:nvGrpSpPr>
        <p:grpSpPr>
          <a:xfrm rot="18070844">
            <a:off x="1558270" y="4249425"/>
            <a:ext cx="1751684" cy="1751684"/>
            <a:chOff x="839049" y="4088829"/>
            <a:chExt cx="1751684" cy="175168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307A58-DEFA-3545-88FE-C25D9B9F6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78" y="4088829"/>
              <a:ext cx="0" cy="1751684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DA9B6B-22E0-0549-A2C7-ED6BCB10100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714891" y="4964671"/>
              <a:ext cx="0" cy="1751684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5EFFE6-EA98-DA42-BDE2-FBBDA6E75CC3}"/>
              </a:ext>
            </a:extLst>
          </p:cNvPr>
          <p:cNvSpPr txBox="1"/>
          <p:nvPr/>
        </p:nvSpPr>
        <p:spPr>
          <a:xfrm>
            <a:off x="3453083" y="5024736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x'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87676-8A76-4E4C-93CC-7A73835C5045}"/>
              </a:ext>
            </a:extLst>
          </p:cNvPr>
          <p:cNvSpPr txBox="1"/>
          <p:nvPr/>
        </p:nvSpPr>
        <p:spPr>
          <a:xfrm>
            <a:off x="1002151" y="5418951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y'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2C57D5-B889-EC46-904D-21B8AA7CAE53}"/>
              </a:ext>
            </a:extLst>
          </p:cNvPr>
          <p:cNvSpPr txBox="1"/>
          <p:nvPr/>
        </p:nvSpPr>
        <p:spPr>
          <a:xfrm>
            <a:off x="4064636" y="6216145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8FBFC-D2FA-994A-8252-7791DAA8ED4C}"/>
              </a:ext>
            </a:extLst>
          </p:cNvPr>
          <p:cNvSpPr txBox="1"/>
          <p:nvPr/>
        </p:nvSpPr>
        <p:spPr>
          <a:xfrm>
            <a:off x="2376546" y="4479589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2D87FBB-3420-C441-828A-F70E0446A16C}"/>
              </a:ext>
            </a:extLst>
          </p:cNvPr>
          <p:cNvSpPr/>
          <p:nvPr/>
        </p:nvSpPr>
        <p:spPr>
          <a:xfrm>
            <a:off x="4337050" y="407560"/>
            <a:ext cx="1946009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FD83A7-EDAB-5749-889A-8E811A9FEA56}"/>
              </a:ext>
            </a:extLst>
          </p:cNvPr>
          <p:cNvSpPr>
            <a:spLocks noChangeAspect="1"/>
          </p:cNvSpPr>
          <p:nvPr/>
        </p:nvSpPr>
        <p:spPr>
          <a:xfrm>
            <a:off x="4396996" y="4510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82B65B-CC3F-9049-A513-9DB013A175CA}"/>
              </a:ext>
            </a:extLst>
          </p:cNvPr>
          <p:cNvSpPr>
            <a:spLocks noChangeAspect="1"/>
          </p:cNvSpPr>
          <p:nvPr/>
        </p:nvSpPr>
        <p:spPr>
          <a:xfrm>
            <a:off x="6082442" y="45383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A9821F-4AE0-8B4D-8B6F-888603BC743A}"/>
              </a:ext>
            </a:extLst>
          </p:cNvPr>
          <p:cNvSpPr/>
          <p:nvPr/>
        </p:nvSpPr>
        <p:spPr>
          <a:xfrm rot="18000000">
            <a:off x="3459429" y="4152562"/>
            <a:ext cx="864454" cy="453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722F9C-41AE-2C43-B161-469A37BFA27D}"/>
              </a:ext>
            </a:extLst>
          </p:cNvPr>
          <p:cNvSpPr/>
          <p:nvPr/>
        </p:nvSpPr>
        <p:spPr>
          <a:xfrm rot="3600000">
            <a:off x="2070155" y="3282795"/>
            <a:ext cx="2517812" cy="19824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E9C6D-ABCD-D344-9951-AF08C7DD8D29}"/>
              </a:ext>
            </a:extLst>
          </p:cNvPr>
          <p:cNvGrpSpPr/>
          <p:nvPr/>
        </p:nvGrpSpPr>
        <p:grpSpPr>
          <a:xfrm rot="5400000">
            <a:off x="2330544" y="2129969"/>
            <a:ext cx="619265" cy="529959"/>
            <a:chOff x="8754657" y="3759026"/>
            <a:chExt cx="619265" cy="529959"/>
          </a:xfrm>
        </p:grpSpPr>
        <p:sp>
          <p:nvSpPr>
            <p:cNvPr id="22" name="Snip Same Side Corner Rectangle 21">
              <a:extLst>
                <a:ext uri="{FF2B5EF4-FFF2-40B4-BE49-F238E27FC236}">
                  <a16:creationId xmlns:a16="http://schemas.microsoft.com/office/drawing/2014/main" id="{BA42166E-B0FF-8546-BF5C-FECD605317D5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4D2EF0-A920-A44D-A0C3-BADD3E304C82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E40C3-FF12-2F44-84A6-8ED121693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B2D8013-F81D-6449-AFA4-76A412479955}"/>
              </a:ext>
            </a:extLst>
          </p:cNvPr>
          <p:cNvSpPr>
            <a:spLocks noChangeAspect="1"/>
          </p:cNvSpPr>
          <p:nvPr/>
        </p:nvSpPr>
        <p:spPr>
          <a:xfrm>
            <a:off x="3847181" y="432195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7167D9-3440-9B4A-B1ED-0308E103830E}"/>
                  </a:ext>
                </a:extLst>
              </p:cNvPr>
              <p:cNvSpPr txBox="1"/>
              <p:nvPr/>
            </p:nvSpPr>
            <p:spPr>
              <a:xfrm>
                <a:off x="2792901" y="3820081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7167D9-3440-9B4A-B1ED-0308E103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901" y="3820081"/>
                <a:ext cx="679994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E50C5C77-6D52-D24A-A2E1-C37E1475CE4F}"/>
              </a:ext>
            </a:extLst>
          </p:cNvPr>
          <p:cNvSpPr>
            <a:spLocks noChangeAspect="1"/>
          </p:cNvSpPr>
          <p:nvPr/>
        </p:nvSpPr>
        <p:spPr>
          <a:xfrm flipV="1">
            <a:off x="1854555" y="2163190"/>
            <a:ext cx="1750247" cy="175024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B228B-C540-4F42-B2F7-484E17D1FCD8}"/>
              </a:ext>
            </a:extLst>
          </p:cNvPr>
          <p:cNvSpPr txBox="1"/>
          <p:nvPr/>
        </p:nvSpPr>
        <p:spPr>
          <a:xfrm>
            <a:off x="3945656" y="24346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07D4C2-9BD5-7546-BC5B-2ADB562099A2}"/>
              </a:ext>
            </a:extLst>
          </p:cNvPr>
          <p:cNvSpPr txBox="1"/>
          <p:nvPr/>
        </p:nvSpPr>
        <p:spPr>
          <a:xfrm>
            <a:off x="3519046" y="430083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1D6963-F8CF-1242-B8E5-156A6C5DC832}"/>
              </a:ext>
            </a:extLst>
          </p:cNvPr>
          <p:cNvGrpSpPr/>
          <p:nvPr/>
        </p:nvGrpSpPr>
        <p:grpSpPr>
          <a:xfrm rot="1800000">
            <a:off x="3544646" y="4356501"/>
            <a:ext cx="209710" cy="2310259"/>
            <a:chOff x="7596246" y="3132581"/>
            <a:chExt cx="1162934" cy="122034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1E877FC-C1C4-6746-848A-54C3F743810E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7E4ACDE-672C-0442-ABAB-26888B07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FF51CA2-4A97-3F49-9ECE-A04FA05CF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C1BB30B-7981-4C40-9537-31A7F0B7EFBB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D20868D-EE29-C143-8462-5D63074B4220}"/>
              </a:ext>
            </a:extLst>
          </p:cNvPr>
          <p:cNvSpPr txBox="1"/>
          <p:nvPr/>
        </p:nvSpPr>
        <p:spPr>
          <a:xfrm rot="18025241">
            <a:off x="3497412" y="5310041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 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EDF3DB0-3585-F648-A9B2-60FA208BABCE}"/>
              </a:ext>
            </a:extLst>
          </p:cNvPr>
          <p:cNvGrpSpPr/>
          <p:nvPr/>
        </p:nvGrpSpPr>
        <p:grpSpPr>
          <a:xfrm rot="19800000" flipV="1">
            <a:off x="3373560" y="2128217"/>
            <a:ext cx="288872" cy="2290617"/>
            <a:chOff x="7596246" y="3132581"/>
            <a:chExt cx="1162934" cy="122034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AB66FEE-696F-3048-96D6-19DFED5D8251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43278B8-31F3-A74C-A741-AAF66BF19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B7AB5B0-D4D4-0740-89D5-9204EEEB1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398" y="365389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EEF6E3A-0AFA-0849-8DA1-211DE3703161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592BDA9-F81F-BE4A-80C5-D7355FDBA47F}"/>
              </a:ext>
            </a:extLst>
          </p:cNvPr>
          <p:cNvSpPr txBox="1"/>
          <p:nvPr/>
        </p:nvSpPr>
        <p:spPr>
          <a:xfrm rot="3717008">
            <a:off x="3342966" y="2780099"/>
            <a:ext cx="7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206293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9471-DCCD-FC4F-AD9A-8E88CE9F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69EA-33F6-0543-B144-2542F3DD1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1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335C1-0C58-5B46-8CAD-85C2A66A2712}"/>
              </a:ext>
            </a:extLst>
          </p:cNvPr>
          <p:cNvGrpSpPr/>
          <p:nvPr/>
        </p:nvGrpSpPr>
        <p:grpSpPr>
          <a:xfrm>
            <a:off x="8232557" y="413084"/>
            <a:ext cx="665536" cy="3679108"/>
            <a:chOff x="6927925" y="860612"/>
            <a:chExt cx="665536" cy="367910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121E2D0-21A8-CB4C-A500-B896309307F7}"/>
                </a:ext>
              </a:extLst>
            </p:cNvPr>
            <p:cNvSpPr/>
            <p:nvPr/>
          </p:nvSpPr>
          <p:spPr>
            <a:xfrm>
              <a:off x="6927925" y="860612"/>
              <a:ext cx="665536" cy="3679108"/>
            </a:xfrm>
            <a:prstGeom prst="roundRect">
              <a:avLst>
                <a:gd name="adj" fmla="val 3985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B895775-C2A9-4A43-9B91-1C8D01CABC1A}"/>
                </a:ext>
              </a:extLst>
            </p:cNvPr>
            <p:cNvSpPr/>
            <p:nvPr/>
          </p:nvSpPr>
          <p:spPr>
            <a:xfrm>
              <a:off x="7080325" y="1013012"/>
              <a:ext cx="346307" cy="3382007"/>
            </a:xfrm>
            <a:prstGeom prst="roundRect">
              <a:avLst>
                <a:gd name="adj" fmla="val 3985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L-Shape 3">
            <a:extLst>
              <a:ext uri="{FF2B5EF4-FFF2-40B4-BE49-F238E27FC236}">
                <a16:creationId xmlns:a16="http://schemas.microsoft.com/office/drawing/2014/main" id="{24BDA895-A303-894D-9E9A-4ABCF45D439F}"/>
              </a:ext>
            </a:extLst>
          </p:cNvPr>
          <p:cNvSpPr/>
          <p:nvPr/>
        </p:nvSpPr>
        <p:spPr>
          <a:xfrm flipH="1">
            <a:off x="2545277" y="199639"/>
            <a:ext cx="7101445" cy="6658361"/>
          </a:xfrm>
          <a:prstGeom prst="corner">
            <a:avLst>
              <a:gd name="adj1" fmla="val 12608"/>
              <a:gd name="adj2" fmla="val 154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8E4F5A-2FC1-F44C-81CA-1632AC366E34}"/>
              </a:ext>
            </a:extLst>
          </p:cNvPr>
          <p:cNvCxnSpPr>
            <a:cxnSpLocks/>
          </p:cNvCxnSpPr>
          <p:nvPr/>
        </p:nvCxnSpPr>
        <p:spPr>
          <a:xfrm>
            <a:off x="8620091" y="237067"/>
            <a:ext cx="0" cy="5777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EF6705-908B-8C47-98E5-7266606DFF43}"/>
              </a:ext>
            </a:extLst>
          </p:cNvPr>
          <p:cNvCxnSpPr>
            <a:cxnSpLocks/>
          </p:cNvCxnSpPr>
          <p:nvPr/>
        </p:nvCxnSpPr>
        <p:spPr>
          <a:xfrm rot="16200000">
            <a:off x="5732958" y="3127375"/>
            <a:ext cx="0" cy="5774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ie 9">
            <a:extLst>
              <a:ext uri="{FF2B5EF4-FFF2-40B4-BE49-F238E27FC236}">
                <a16:creationId xmlns:a16="http://schemas.microsoft.com/office/drawing/2014/main" id="{06761445-93A8-E54B-8630-F3D7D5C6548D}"/>
              </a:ext>
            </a:extLst>
          </p:cNvPr>
          <p:cNvSpPr>
            <a:spLocks noChangeAspect="1"/>
          </p:cNvSpPr>
          <p:nvPr/>
        </p:nvSpPr>
        <p:spPr>
          <a:xfrm>
            <a:off x="6100091" y="3494508"/>
            <a:ext cx="5040000" cy="5040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AA1A7B-B058-4742-B96A-BAF4FC93E3EE}"/>
              </a:ext>
            </a:extLst>
          </p:cNvPr>
          <p:cNvSpPr/>
          <p:nvPr/>
        </p:nvSpPr>
        <p:spPr>
          <a:xfrm rot="19743477">
            <a:off x="4630299" y="3903416"/>
            <a:ext cx="4283044" cy="24972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D0737B-8887-F047-BA6E-5D7A06B3CE6C}"/>
              </a:ext>
            </a:extLst>
          </p:cNvPr>
          <p:cNvSpPr>
            <a:spLocks noChangeAspect="1"/>
          </p:cNvSpPr>
          <p:nvPr/>
        </p:nvSpPr>
        <p:spPr>
          <a:xfrm>
            <a:off x="8384957" y="2870437"/>
            <a:ext cx="238234" cy="2382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92360595-C0DB-4F42-9F7B-6F10B48A1933}"/>
              </a:ext>
            </a:extLst>
          </p:cNvPr>
          <p:cNvSpPr>
            <a:spLocks noChangeAspect="1"/>
          </p:cNvSpPr>
          <p:nvPr/>
        </p:nvSpPr>
        <p:spPr>
          <a:xfrm rot="5246293" flipV="1">
            <a:off x="5668290" y="2694653"/>
            <a:ext cx="2667254" cy="2667254"/>
          </a:xfrm>
          <a:prstGeom prst="arc">
            <a:avLst>
              <a:gd name="adj1" fmla="val 16200000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2951C0BE-CF57-C044-81D3-E1AA303B0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4085" y="3528819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𝝎</m:t>
                      </m:r>
                      <m:r>
                        <a:rPr lang="en-CA" alt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𝜶</m:t>
                      </m:r>
                    </m:oMath>
                  </m:oMathPara>
                </a14:m>
                <a:endParaRPr kumimoji="0" lang="en-US" altLang="en-US" sz="28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2951C0BE-CF57-C044-81D3-E1AA303B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4085" y="3528819"/>
                <a:ext cx="522130" cy="511673"/>
              </a:xfrm>
              <a:prstGeom prst="rect">
                <a:avLst/>
              </a:prstGeom>
              <a:blipFill>
                <a:blip r:embed="rId3"/>
                <a:stretch>
                  <a:fillRect r="-5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0F093F-C0EC-9A46-930E-ECE63FA80C7E}"/>
              </a:ext>
            </a:extLst>
          </p:cNvPr>
          <p:cNvCxnSpPr>
            <a:cxnSpLocks/>
          </p:cNvCxnSpPr>
          <p:nvPr/>
        </p:nvCxnSpPr>
        <p:spPr>
          <a:xfrm>
            <a:off x="8496300" y="3180529"/>
            <a:ext cx="0" cy="1413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20021EE-733D-8140-A073-A742CDD6798F}"/>
              </a:ext>
            </a:extLst>
          </p:cNvPr>
          <p:cNvSpPr>
            <a:spLocks noChangeAspect="1"/>
          </p:cNvSpPr>
          <p:nvPr/>
        </p:nvSpPr>
        <p:spPr>
          <a:xfrm rot="10800000">
            <a:off x="7511330" y="1902583"/>
            <a:ext cx="1976712" cy="1976712"/>
          </a:xfrm>
          <a:prstGeom prst="arc">
            <a:avLst>
              <a:gd name="adj1" fmla="val 16200000"/>
              <a:gd name="adj2" fmla="val 18974917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62C3E5-9F1C-BC49-931A-212DE6837A98}"/>
                  </a:ext>
                </a:extLst>
              </p:cNvPr>
              <p:cNvSpPr txBox="1"/>
              <p:nvPr/>
            </p:nvSpPr>
            <p:spPr>
              <a:xfrm>
                <a:off x="7871566" y="3748549"/>
                <a:ext cx="4516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aseline="30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62C3E5-9F1C-BC49-931A-212DE683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566" y="3748549"/>
                <a:ext cx="45166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6EA4C8-9A4D-634B-9885-FE5172764B5D}"/>
              </a:ext>
            </a:extLst>
          </p:cNvPr>
          <p:cNvCxnSpPr>
            <a:cxnSpLocks/>
          </p:cNvCxnSpPr>
          <p:nvPr/>
        </p:nvCxnSpPr>
        <p:spPr>
          <a:xfrm>
            <a:off x="6696075" y="4390088"/>
            <a:ext cx="1920841" cy="161806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12862D-8AE9-194F-893C-ED2A068C0919}"/>
              </a:ext>
            </a:extLst>
          </p:cNvPr>
          <p:cNvSpPr txBox="1"/>
          <p:nvPr/>
        </p:nvSpPr>
        <p:spPr>
          <a:xfrm>
            <a:off x="7553325" y="4693737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DEFD4-8182-0D41-9D2A-6ADC424C118B}"/>
              </a:ext>
            </a:extLst>
          </p:cNvPr>
          <p:cNvSpPr txBox="1"/>
          <p:nvPr/>
        </p:nvSpPr>
        <p:spPr>
          <a:xfrm>
            <a:off x="8642270" y="242423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3D90F-E119-2D48-9436-9A2C090BF66D}"/>
              </a:ext>
            </a:extLst>
          </p:cNvPr>
          <p:cNvSpPr txBox="1"/>
          <p:nvPr/>
        </p:nvSpPr>
        <p:spPr>
          <a:xfrm>
            <a:off x="4529807" y="487800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D2E718-4116-C84E-B2EA-C056FF50D0EE}"/>
              </a:ext>
            </a:extLst>
          </p:cNvPr>
          <p:cNvGrpSpPr/>
          <p:nvPr/>
        </p:nvGrpSpPr>
        <p:grpSpPr>
          <a:xfrm rot="10800000" flipH="1">
            <a:off x="8744937" y="2990849"/>
            <a:ext cx="323789" cy="3023656"/>
            <a:chOff x="7596246" y="3132581"/>
            <a:chExt cx="1162934" cy="12203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C58512-6088-A047-8E6A-9E225F11D2EB}"/>
                </a:ext>
              </a:extLst>
            </p:cNvPr>
            <p:cNvGrpSpPr/>
            <p:nvPr/>
          </p:nvGrpSpPr>
          <p:grpSpPr>
            <a:xfrm>
              <a:off x="7596246" y="3132581"/>
              <a:ext cx="1162934" cy="1220344"/>
              <a:chOff x="5094644" y="365389"/>
              <a:chExt cx="1162934" cy="122034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1A71CBC-304A-A14A-991B-DAD3D86FA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F4383BC-F09A-8644-8BEE-9E4C86B9AC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471" y="365389"/>
                <a:ext cx="0" cy="1220344"/>
              </a:xfrm>
              <a:prstGeom prst="straightConnector1">
                <a:avLst/>
              </a:prstGeom>
              <a:ln>
                <a:headEnd type="none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73CD4E-BFFB-0E41-BFC9-572E157A83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7DBA94-9313-7342-BFF4-49C66E355252}"/>
              </a:ext>
            </a:extLst>
          </p:cNvPr>
          <p:cNvSpPr txBox="1"/>
          <p:nvPr/>
        </p:nvSpPr>
        <p:spPr>
          <a:xfrm>
            <a:off x="8961499" y="405042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36" name="Line 11">
            <a:extLst>
              <a:ext uri="{FF2B5EF4-FFF2-40B4-BE49-F238E27FC236}">
                <a16:creationId xmlns:a16="http://schemas.microsoft.com/office/drawing/2014/main" id="{F69168CA-BF56-7C44-92B6-C25494813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4556" y="1311401"/>
            <a:ext cx="13106" cy="120203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94D9637D-A30F-B14C-A321-5A63462BA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852" y="1534926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en-US" altLang="en-US" sz="28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0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F31E-6B0F-B646-AF9D-F1CA28D6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8/9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2B364-201E-5343-9E53-A21B27731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8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E6194B-691E-D54E-949A-B6CD9B6DA297}"/>
              </a:ext>
            </a:extLst>
          </p:cNvPr>
          <p:cNvSpPr txBox="1"/>
          <p:nvPr/>
        </p:nvSpPr>
        <p:spPr>
          <a:xfrm>
            <a:off x="795131" y="424070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918C5-3EB0-BB41-AC98-B8BF5E6DB85A}"/>
              </a:ext>
            </a:extLst>
          </p:cNvPr>
          <p:cNvSpPr txBox="1"/>
          <p:nvPr/>
        </p:nvSpPr>
        <p:spPr>
          <a:xfrm>
            <a:off x="5995925" y="42407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23CAD2-35C4-2647-8ECC-CC761E29B4B7}"/>
              </a:ext>
            </a:extLst>
          </p:cNvPr>
          <p:cNvGrpSpPr/>
          <p:nvPr/>
        </p:nvGrpSpPr>
        <p:grpSpPr>
          <a:xfrm>
            <a:off x="2469913" y="818202"/>
            <a:ext cx="1620000" cy="5486640"/>
            <a:chOff x="1661531" y="685680"/>
            <a:chExt cx="1620000" cy="54866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7EF2EC-6A5F-324D-BF46-C08390B42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1531" y="685680"/>
              <a:ext cx="1080000" cy="10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5323A-AF75-1B49-8EF9-DB98568F7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1531" y="4552320"/>
              <a:ext cx="1620000" cy="16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C2DF09-25A6-6A4D-BACB-D0D5DF39B7A6}"/>
                </a:ext>
              </a:extLst>
            </p:cNvPr>
            <p:cNvSpPr/>
            <p:nvPr/>
          </p:nvSpPr>
          <p:spPr>
            <a:xfrm>
              <a:off x="2295940" y="1540565"/>
              <a:ext cx="351182" cy="37768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FD8B6-869E-8F45-B47A-DAD854E1CD5D}"/>
              </a:ext>
            </a:extLst>
          </p:cNvPr>
          <p:cNvCxnSpPr>
            <a:cxnSpLocks/>
          </p:cNvCxnSpPr>
          <p:nvPr/>
        </p:nvCxnSpPr>
        <p:spPr>
          <a:xfrm flipV="1">
            <a:off x="7719391" y="685680"/>
            <a:ext cx="0" cy="5443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hord 16">
            <a:extLst>
              <a:ext uri="{FF2B5EF4-FFF2-40B4-BE49-F238E27FC236}">
                <a16:creationId xmlns:a16="http://schemas.microsoft.com/office/drawing/2014/main" id="{2881044B-C049-A04A-AD80-4704C9C6A0E6}"/>
              </a:ext>
            </a:extLst>
          </p:cNvPr>
          <p:cNvSpPr>
            <a:spLocks noChangeAspect="1"/>
          </p:cNvSpPr>
          <p:nvPr/>
        </p:nvSpPr>
        <p:spPr>
          <a:xfrm flipH="1">
            <a:off x="5372726" y="1082335"/>
            <a:ext cx="4693330" cy="4693330"/>
          </a:xfrm>
          <a:prstGeom prst="chord">
            <a:avLst>
              <a:gd name="adj1" fmla="val 7725933"/>
              <a:gd name="adj2" fmla="val 13834181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67530D-DA92-344A-A1ED-D0B0255B8BAD}"/>
              </a:ext>
            </a:extLst>
          </p:cNvPr>
          <p:cNvCxnSpPr>
            <a:cxnSpLocks/>
          </p:cNvCxnSpPr>
          <p:nvPr/>
        </p:nvCxnSpPr>
        <p:spPr>
          <a:xfrm>
            <a:off x="7116417" y="3429000"/>
            <a:ext cx="44659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2BC888-89E9-B54C-98ED-4348F76FA448}"/>
              </a:ext>
            </a:extLst>
          </p:cNvPr>
          <p:cNvCxnSpPr>
            <a:cxnSpLocks/>
          </p:cNvCxnSpPr>
          <p:nvPr/>
        </p:nvCxnSpPr>
        <p:spPr>
          <a:xfrm flipV="1">
            <a:off x="7719391" y="1599271"/>
            <a:ext cx="1482271" cy="18297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B8B80D-1069-6C40-AB12-240ECC08EAA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719390" y="3429000"/>
            <a:ext cx="1469330" cy="18297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66336E68-3AED-2244-AB4E-43818C0C7686}"/>
              </a:ext>
            </a:extLst>
          </p:cNvPr>
          <p:cNvSpPr>
            <a:spLocks noChangeAspect="1"/>
          </p:cNvSpPr>
          <p:nvPr/>
        </p:nvSpPr>
        <p:spPr>
          <a:xfrm rot="5400000">
            <a:off x="6612805" y="2440645"/>
            <a:ext cx="1976712" cy="1976712"/>
          </a:xfrm>
          <a:prstGeom prst="arc">
            <a:avLst>
              <a:gd name="adj1" fmla="val 16200000"/>
              <a:gd name="adj2" fmla="val 18974917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136E68A-3E1B-0346-A85D-B885EBD1A98C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612805" y="2440645"/>
            <a:ext cx="1976712" cy="1976712"/>
          </a:xfrm>
          <a:prstGeom prst="arc">
            <a:avLst>
              <a:gd name="adj1" fmla="val 16200000"/>
              <a:gd name="adj2" fmla="val 18974917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20958A26-4F14-3F43-B04D-0ADCD8CC0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54055" y="2656227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kumimoji="0" lang="en-US" altLang="en-US" sz="2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20958A26-4F14-3F43-B04D-0ADCD8CC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4055" y="2656227"/>
                <a:ext cx="522130" cy="51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33F007EB-86B6-7144-8C89-E485CB1FAE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38088" y="3573722"/>
                <a:ext cx="522130" cy="51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kumimoji="0" lang="en-US" altLang="en-US" sz="2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33F007EB-86B6-7144-8C89-E485CB1F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8088" y="3573722"/>
                <a:ext cx="522130" cy="51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8CCCC2-61DE-FA4C-9D4C-FF49C4BB41BB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2898075" y="976364"/>
            <a:ext cx="763676" cy="763676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A54C15-880D-0046-B1EB-798D62E0AF53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>
            <a:off x="2707157" y="4922086"/>
            <a:ext cx="1145512" cy="114551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A064EF-77F0-774B-B616-F857F1253C98}"/>
              </a:ext>
            </a:extLst>
          </p:cNvPr>
          <p:cNvGrpSpPr/>
          <p:nvPr/>
        </p:nvGrpSpPr>
        <p:grpSpPr>
          <a:xfrm rot="10800000" flipH="1">
            <a:off x="2241411" y="1870075"/>
            <a:ext cx="806589" cy="2838450"/>
            <a:chOff x="7596246" y="3132581"/>
            <a:chExt cx="1564081" cy="122034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32191E-439B-814C-ACFA-DA7D59100892}"/>
                </a:ext>
              </a:extLst>
            </p:cNvPr>
            <p:cNvGrpSpPr/>
            <p:nvPr/>
          </p:nvGrpSpPr>
          <p:grpSpPr>
            <a:xfrm>
              <a:off x="7596246" y="3132581"/>
              <a:ext cx="1564081" cy="1220344"/>
              <a:chOff x="5094644" y="365389"/>
              <a:chExt cx="1564081" cy="122034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AF1C74C-5BE3-F542-A090-24B1DB421C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094644" y="365389"/>
                <a:ext cx="156408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224A67E-0F00-9041-8DA0-DDAD63C05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471" y="365389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ABFAB8-6404-8640-AEC2-C31F2894D7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6246" y="4352925"/>
              <a:ext cx="15640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AC2CBD-426A-1242-8C60-8863944187BC}"/>
              </a:ext>
            </a:extLst>
          </p:cNvPr>
          <p:cNvCxnSpPr>
            <a:cxnSpLocks/>
          </p:cNvCxnSpPr>
          <p:nvPr/>
        </p:nvCxnSpPr>
        <p:spPr>
          <a:xfrm>
            <a:off x="2804085" y="2463700"/>
            <a:ext cx="300237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C8BFFF6-C2F0-9B48-B284-B758A464C910}"/>
              </a:ext>
            </a:extLst>
          </p:cNvPr>
          <p:cNvCxnSpPr>
            <a:cxnSpLocks/>
          </p:cNvCxnSpPr>
          <p:nvPr/>
        </p:nvCxnSpPr>
        <p:spPr>
          <a:xfrm flipH="1">
            <a:off x="3455504" y="2473639"/>
            <a:ext cx="300237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9A0C82-0F35-384B-8420-8DE7BD2816B2}"/>
              </a:ext>
            </a:extLst>
          </p:cNvPr>
          <p:cNvGrpSpPr/>
          <p:nvPr/>
        </p:nvGrpSpPr>
        <p:grpSpPr>
          <a:xfrm rot="10800000" flipH="1">
            <a:off x="1305477" y="3856382"/>
            <a:ext cx="1834598" cy="2448459"/>
            <a:chOff x="7596246" y="3132581"/>
            <a:chExt cx="6589218" cy="12203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C6D60F-5E93-8C44-9773-2F726853CA3B}"/>
                </a:ext>
              </a:extLst>
            </p:cNvPr>
            <p:cNvGrpSpPr/>
            <p:nvPr/>
          </p:nvGrpSpPr>
          <p:grpSpPr>
            <a:xfrm>
              <a:off x="7596246" y="3132581"/>
              <a:ext cx="6460806" cy="1220344"/>
              <a:chOff x="5094644" y="365389"/>
              <a:chExt cx="6460806" cy="12203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A8315C5-5135-4E48-A90B-DFE8CC83A9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094644" y="365389"/>
                <a:ext cx="64608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841A59D-392A-9245-A916-C7B8E17D0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471" y="365389"/>
                <a:ext cx="0" cy="1220344"/>
              </a:xfrm>
              <a:prstGeom prst="straightConnector1">
                <a:avLst/>
              </a:prstGeom>
              <a:ln>
                <a:headEnd type="none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E7E821-D2D6-9847-BFE2-1AFCC2ED3C2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6246" y="4352925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CCAAD4-5E3C-5745-9647-57B7F56888F3}"/>
                  </a:ext>
                </a:extLst>
              </p:cNvPr>
              <p:cNvSpPr txBox="1"/>
              <p:nvPr/>
            </p:nvSpPr>
            <p:spPr>
              <a:xfrm>
                <a:off x="1004544" y="4817909"/>
                <a:ext cx="480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CCAAD4-5E3C-5745-9647-57B7F5688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44" y="4817909"/>
                <a:ext cx="480966" cy="523220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DC27538-BC40-0140-AACD-627630E15669}"/>
              </a:ext>
            </a:extLst>
          </p:cNvPr>
          <p:cNvSpPr txBox="1"/>
          <p:nvPr/>
        </p:nvSpPr>
        <p:spPr>
          <a:xfrm>
            <a:off x="3707296" y="2216144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15 mm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CE5D32-B3AC-F846-8288-720EB9382AFA}"/>
              </a:ext>
            </a:extLst>
          </p:cNvPr>
          <p:cNvSpPr txBox="1"/>
          <p:nvPr/>
        </p:nvSpPr>
        <p:spPr>
          <a:xfrm rot="2752554">
            <a:off x="2861153" y="1127297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35 mm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C82E3D-6B20-8849-A061-38B0D69704E6}"/>
              </a:ext>
            </a:extLst>
          </p:cNvPr>
          <p:cNvSpPr txBox="1"/>
          <p:nvPr/>
        </p:nvSpPr>
        <p:spPr>
          <a:xfrm rot="2673818">
            <a:off x="2839815" y="5278465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50 mm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0E655E-3896-EC4B-B367-2F3D459576BD}"/>
              </a:ext>
            </a:extLst>
          </p:cNvPr>
          <p:cNvSpPr txBox="1"/>
          <p:nvPr/>
        </p:nvSpPr>
        <p:spPr>
          <a:xfrm rot="16200000">
            <a:off x="1557288" y="2797090"/>
            <a:ext cx="150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110 mm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7F1D8E-8F8C-6843-BBD4-01F428DD4F75}"/>
              </a:ext>
            </a:extLst>
          </p:cNvPr>
          <p:cNvSpPr txBox="1"/>
          <p:nvPr/>
        </p:nvSpPr>
        <p:spPr>
          <a:xfrm>
            <a:off x="3432045" y="359612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A344B95-19B2-9B45-BDDE-836CC3F0372D}"/>
              </a:ext>
            </a:extLst>
          </p:cNvPr>
          <p:cNvSpPr>
            <a:spLocks noChangeAspect="1"/>
          </p:cNvSpPr>
          <p:nvPr/>
        </p:nvSpPr>
        <p:spPr>
          <a:xfrm>
            <a:off x="3225798" y="380238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4A143-628D-BA46-A51C-75399B91C929}"/>
              </a:ext>
            </a:extLst>
          </p:cNvPr>
          <p:cNvSpPr txBox="1"/>
          <p:nvPr/>
        </p:nvSpPr>
        <p:spPr>
          <a:xfrm>
            <a:off x="9505882" y="287293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412F21C-8520-864F-AB84-66850D8E210C}"/>
              </a:ext>
            </a:extLst>
          </p:cNvPr>
          <p:cNvSpPr>
            <a:spLocks noChangeAspect="1"/>
          </p:cNvSpPr>
          <p:nvPr/>
        </p:nvSpPr>
        <p:spPr>
          <a:xfrm>
            <a:off x="9453515" y="337262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4202-F56B-9847-8F49-868FE1DB15FE}"/>
              </a:ext>
            </a:extLst>
          </p:cNvPr>
          <p:cNvSpPr txBox="1"/>
          <p:nvPr/>
        </p:nvSpPr>
        <p:spPr>
          <a:xfrm>
            <a:off x="7332841" y="50749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52F3BF-902C-384E-95D1-AD4068BB7560}"/>
              </a:ext>
            </a:extLst>
          </p:cNvPr>
          <p:cNvSpPr txBox="1"/>
          <p:nvPr/>
        </p:nvSpPr>
        <p:spPr>
          <a:xfrm>
            <a:off x="11287703" y="337262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F7ED5E1-B1E0-AC4B-ADD8-A85A94CBA918}"/>
                  </a:ext>
                </a:extLst>
              </p:cNvPr>
              <p:cNvSpPr txBox="1"/>
              <p:nvPr/>
            </p:nvSpPr>
            <p:spPr>
              <a:xfrm>
                <a:off x="8370944" y="5598695"/>
                <a:ext cx="480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F7ED5E1-B1E0-AC4B-ADD8-A85A94CBA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44" y="5598695"/>
                <a:ext cx="480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9A5B533-8ED0-A349-8BAE-A6951DC83C76}"/>
              </a:ext>
            </a:extLst>
          </p:cNvPr>
          <p:cNvGrpSpPr/>
          <p:nvPr/>
        </p:nvGrpSpPr>
        <p:grpSpPr>
          <a:xfrm rot="16200000">
            <a:off x="7518414" y="3762603"/>
            <a:ext cx="2186026" cy="1788912"/>
            <a:chOff x="7596243" y="3132581"/>
            <a:chExt cx="12549280" cy="1220344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1119925-E008-DB46-BFDB-95296B5AA007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8" y="3132581"/>
              <a:ext cx="0" cy="1220344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21DC57-7772-DB4C-A7C9-DC29D7FBCA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3870883" y="-1921715"/>
              <a:ext cx="0" cy="12549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71E1D72-1461-6C4F-AAC0-B83B03B17F58}"/>
              </a:ext>
            </a:extLst>
          </p:cNvPr>
          <p:cNvSpPr txBox="1"/>
          <p:nvPr/>
        </p:nvSpPr>
        <p:spPr>
          <a:xfrm>
            <a:off x="8180466" y="201737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DA57A6-AD52-7449-8D04-1D2645D80D9C}"/>
              </a:ext>
            </a:extLst>
          </p:cNvPr>
          <p:cNvSpPr txBox="1"/>
          <p:nvPr/>
        </p:nvSpPr>
        <p:spPr>
          <a:xfrm>
            <a:off x="8093874" y="41779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3072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CF2CCBCD-3A63-A14F-8A5F-A941ADC9EED0}"/>
              </a:ext>
            </a:extLst>
          </p:cNvPr>
          <p:cNvSpPr/>
          <p:nvPr/>
        </p:nvSpPr>
        <p:spPr>
          <a:xfrm>
            <a:off x="1090406" y="3220279"/>
            <a:ext cx="4253948" cy="1451113"/>
          </a:xfrm>
          <a:prstGeom prst="cube">
            <a:avLst>
              <a:gd name="adj" fmla="val 899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1EEF0A-31F3-054F-B7B5-ECA49DBC140F}"/>
              </a:ext>
            </a:extLst>
          </p:cNvPr>
          <p:cNvCxnSpPr>
            <a:cxnSpLocks/>
          </p:cNvCxnSpPr>
          <p:nvPr/>
        </p:nvCxnSpPr>
        <p:spPr>
          <a:xfrm>
            <a:off x="2392432" y="3220279"/>
            <a:ext cx="4045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3A75B-E54D-7A45-8DF6-9AEA8141EEA3}"/>
              </a:ext>
            </a:extLst>
          </p:cNvPr>
          <p:cNvCxnSpPr>
            <a:cxnSpLocks/>
          </p:cNvCxnSpPr>
          <p:nvPr/>
        </p:nvCxnSpPr>
        <p:spPr>
          <a:xfrm flipH="1">
            <a:off x="362375" y="3220279"/>
            <a:ext cx="2030059" cy="202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9915F-0DF8-0A4B-AE78-4C4BDA2AD47E}"/>
              </a:ext>
            </a:extLst>
          </p:cNvPr>
          <p:cNvCxnSpPr>
            <a:cxnSpLocks/>
          </p:cNvCxnSpPr>
          <p:nvPr/>
        </p:nvCxnSpPr>
        <p:spPr>
          <a:xfrm flipV="1">
            <a:off x="2389535" y="1323975"/>
            <a:ext cx="0" cy="189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095607-0CD1-FF41-8EB9-4FD47CA8CD3E}"/>
              </a:ext>
            </a:extLst>
          </p:cNvPr>
          <p:cNvSpPr txBox="1"/>
          <p:nvPr/>
        </p:nvSpPr>
        <p:spPr>
          <a:xfrm>
            <a:off x="6096000" y="264869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8BC952-AD52-884D-9F65-28D7731AAADA}"/>
              </a:ext>
            </a:extLst>
          </p:cNvPr>
          <p:cNvSpPr txBox="1"/>
          <p:nvPr/>
        </p:nvSpPr>
        <p:spPr>
          <a:xfrm>
            <a:off x="249158" y="459298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385343-B83E-0442-B34E-8EB47131893E}"/>
              </a:ext>
            </a:extLst>
          </p:cNvPr>
          <p:cNvSpPr txBox="1"/>
          <p:nvPr/>
        </p:nvSpPr>
        <p:spPr>
          <a:xfrm>
            <a:off x="2456130" y="121976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4BD51ECF-9A92-C840-B3EB-2DDA7740ED2B}"/>
              </a:ext>
            </a:extLst>
          </p:cNvPr>
          <p:cNvSpPr/>
          <p:nvPr/>
        </p:nvSpPr>
        <p:spPr>
          <a:xfrm>
            <a:off x="6528076" y="3220279"/>
            <a:ext cx="4253948" cy="1451113"/>
          </a:xfrm>
          <a:prstGeom prst="cube">
            <a:avLst>
              <a:gd name="adj" fmla="val 899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805728-EFC6-2E43-BC8A-75399DBC9860}"/>
              </a:ext>
            </a:extLst>
          </p:cNvPr>
          <p:cNvCxnSpPr>
            <a:cxnSpLocks/>
          </p:cNvCxnSpPr>
          <p:nvPr/>
        </p:nvCxnSpPr>
        <p:spPr>
          <a:xfrm>
            <a:off x="7830102" y="3220279"/>
            <a:ext cx="4045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33BDC3D-5FBD-4843-9760-D8678E027C4B}"/>
              </a:ext>
            </a:extLst>
          </p:cNvPr>
          <p:cNvCxnSpPr>
            <a:cxnSpLocks/>
          </p:cNvCxnSpPr>
          <p:nvPr/>
        </p:nvCxnSpPr>
        <p:spPr>
          <a:xfrm flipH="1">
            <a:off x="5800045" y="3220279"/>
            <a:ext cx="2030059" cy="202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4491A4-4747-B549-B046-58F764151723}"/>
              </a:ext>
            </a:extLst>
          </p:cNvPr>
          <p:cNvCxnSpPr>
            <a:cxnSpLocks/>
          </p:cNvCxnSpPr>
          <p:nvPr/>
        </p:nvCxnSpPr>
        <p:spPr>
          <a:xfrm flipV="1">
            <a:off x="7827205" y="1323975"/>
            <a:ext cx="0" cy="189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1E1DF64-9037-2841-A813-C947CF576288}"/>
              </a:ext>
            </a:extLst>
          </p:cNvPr>
          <p:cNvSpPr txBox="1"/>
          <p:nvPr/>
        </p:nvSpPr>
        <p:spPr>
          <a:xfrm>
            <a:off x="11533670" y="264869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2BEBD8-6708-C543-977C-BD8A1C09BED6}"/>
              </a:ext>
            </a:extLst>
          </p:cNvPr>
          <p:cNvSpPr txBox="1"/>
          <p:nvPr/>
        </p:nvSpPr>
        <p:spPr>
          <a:xfrm>
            <a:off x="5686828" y="459298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984A3F-31E7-8F47-B9FF-DFB114690C8D}"/>
              </a:ext>
            </a:extLst>
          </p:cNvPr>
          <p:cNvSpPr txBox="1"/>
          <p:nvPr/>
        </p:nvSpPr>
        <p:spPr>
          <a:xfrm>
            <a:off x="7893800" y="121976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ED2531-7F63-0F4D-A74D-93547790EB6B}"/>
              </a:ext>
            </a:extLst>
          </p:cNvPr>
          <p:cNvCxnSpPr>
            <a:cxnSpLocks/>
          </p:cNvCxnSpPr>
          <p:nvPr/>
        </p:nvCxnSpPr>
        <p:spPr>
          <a:xfrm>
            <a:off x="8638969" y="2648692"/>
            <a:ext cx="0" cy="121266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014A702-CF4E-4D4D-B5AD-F232E46D24CF}"/>
              </a:ext>
            </a:extLst>
          </p:cNvPr>
          <p:cNvGrpSpPr/>
          <p:nvPr/>
        </p:nvGrpSpPr>
        <p:grpSpPr>
          <a:xfrm rot="16200000">
            <a:off x="6685296" y="3271009"/>
            <a:ext cx="1317968" cy="2547665"/>
            <a:chOff x="6855480" y="3132580"/>
            <a:chExt cx="7889951" cy="1844762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BBF690D-CD85-F840-A6ED-9CD4BC59B1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0067" y="3716585"/>
              <a:ext cx="116801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58B67AD-66FF-7E4A-9C90-48C5B8B53CA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390690" y="622600"/>
              <a:ext cx="819532" cy="78899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790221D-0EE8-FA4F-A531-0DEE59B436D0}"/>
              </a:ext>
            </a:extLst>
          </p:cNvPr>
          <p:cNvGrpSpPr/>
          <p:nvPr/>
        </p:nvGrpSpPr>
        <p:grpSpPr>
          <a:xfrm rot="16200000" flipH="1" flipV="1">
            <a:off x="9722340" y="2178462"/>
            <a:ext cx="641074" cy="2724708"/>
            <a:chOff x="1956715" y="3366823"/>
            <a:chExt cx="3837757" cy="1972959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7D36B47-0238-E245-B446-B821AB99F90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65006" y="1658532"/>
              <a:ext cx="421175" cy="383775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A7FFCA4-41CD-4D45-821A-56480F0B205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913281" y="4458593"/>
              <a:ext cx="1762372" cy="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8D0724F-7743-B94D-81E1-CA6E76F1B644}"/>
                  </a:ext>
                </a:extLst>
              </p:cNvPr>
              <p:cNvSpPr txBox="1"/>
              <p:nvPr/>
            </p:nvSpPr>
            <p:spPr>
              <a:xfrm>
                <a:off x="11101594" y="3279206"/>
                <a:ext cx="480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8D0724F-7743-B94D-81E1-CA6E76F1B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594" y="3279206"/>
                <a:ext cx="4809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8E380A-35FE-344F-AC6F-7A1322AF9BA9}"/>
                  </a:ext>
                </a:extLst>
              </p:cNvPr>
              <p:cNvSpPr txBox="1"/>
              <p:nvPr/>
            </p:nvSpPr>
            <p:spPr>
              <a:xfrm>
                <a:off x="6487106" y="4942215"/>
                <a:ext cx="480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8E380A-35FE-344F-AC6F-7A1322AF9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06" y="4942215"/>
                <a:ext cx="480966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FABE3D8-4330-E149-8179-7D38105ECFD3}"/>
              </a:ext>
            </a:extLst>
          </p:cNvPr>
          <p:cNvSpPr txBox="1"/>
          <p:nvPr/>
        </p:nvSpPr>
        <p:spPr>
          <a:xfrm>
            <a:off x="8384316" y="205032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F</a:t>
            </a:r>
            <a:r>
              <a:rPr lang="en-US" sz="2800" b="1" i="1" baseline="-25000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18A2734-12C8-0C49-A114-DF4F18D968CC}"/>
              </a:ext>
            </a:extLst>
          </p:cNvPr>
          <p:cNvSpPr txBox="1"/>
          <p:nvPr/>
        </p:nvSpPr>
        <p:spPr>
          <a:xfrm>
            <a:off x="3139589" y="203994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d</a:t>
            </a:r>
            <a:r>
              <a:rPr lang="en-US" sz="2800" b="1" i="1" dirty="0" err="1">
                <a:latin typeface="Cambria" panose="02040503050406030204" pitchFamily="18" charset="0"/>
              </a:rPr>
              <a:t>F</a:t>
            </a:r>
            <a:endParaRPr lang="en-US" sz="28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140BAE-C21C-054D-B369-C153AD14DE53}"/>
              </a:ext>
            </a:extLst>
          </p:cNvPr>
          <p:cNvSpPr/>
          <p:nvPr/>
        </p:nvSpPr>
        <p:spPr>
          <a:xfrm>
            <a:off x="3139589" y="3724839"/>
            <a:ext cx="583715" cy="215738"/>
          </a:xfrm>
          <a:prstGeom prst="cube">
            <a:avLst>
              <a:gd name="adj" fmla="val 99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64F88D-BA2C-534E-B7FB-BFA16F15A807}"/>
              </a:ext>
            </a:extLst>
          </p:cNvPr>
          <p:cNvGrpSpPr/>
          <p:nvPr/>
        </p:nvGrpSpPr>
        <p:grpSpPr>
          <a:xfrm>
            <a:off x="2395885" y="2600325"/>
            <a:ext cx="2948469" cy="619954"/>
            <a:chOff x="2395885" y="2600325"/>
            <a:chExt cx="2948469" cy="61995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036436-A38B-B34B-A935-45FD94363924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4A40E5-F3D5-A34E-82C3-43F9BB77040B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5455438-8719-8442-9EBC-C1F28BA0C4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6DD82E-2447-F04F-B513-00F16B95F0D6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9354B9-AEF7-6746-89FF-479CA8BB82B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FFDF3A-D9FE-FD4E-BD57-9442D73A02A7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967716-B9E4-F345-874C-3910311BDB7B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6B67C9-EA4A-DB43-BCC6-640475246840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EF34E6-18F1-9743-9250-D5AABBB75A13}"/>
              </a:ext>
            </a:extLst>
          </p:cNvPr>
          <p:cNvGrpSpPr/>
          <p:nvPr/>
        </p:nvGrpSpPr>
        <p:grpSpPr>
          <a:xfrm>
            <a:off x="1084055" y="3902075"/>
            <a:ext cx="2948469" cy="619954"/>
            <a:chOff x="2395885" y="2600325"/>
            <a:chExt cx="2948469" cy="61995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655913-F9F2-284B-B0CB-FC0648FC2424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6865B2-A39E-5243-9B46-4B5208302575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DDF45F-4BEB-8D4E-BEF2-6A3AE30D5A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69632A-961D-5047-A3EB-5A89EC2A904D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85817C-D527-E346-9379-309C58CB364E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D295181-340F-8D49-8561-1710FBE68A09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0C7C5C-4B9B-CE4E-A1EF-8486DBD23637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FC01A42-AE5B-0D4E-B2E4-FD3976E49DE7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BFCEFB-E8E9-9E47-B504-E9F801360B18}"/>
              </a:ext>
            </a:extLst>
          </p:cNvPr>
          <p:cNvGrpSpPr/>
          <p:nvPr/>
        </p:nvGrpSpPr>
        <p:grpSpPr>
          <a:xfrm>
            <a:off x="2034005" y="2952750"/>
            <a:ext cx="2948469" cy="619954"/>
            <a:chOff x="2395885" y="2600325"/>
            <a:chExt cx="2948469" cy="61995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F592BFC-F76B-A84B-82E6-D8DC6F48B23D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0AEE8C8-E2D6-8D41-A67E-9E0E18CBBE54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D5C071-88E7-1F40-B473-26CC515D7C49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11BED-2CFD-454F-8C80-F5993A372D65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6AF0F2-82A1-4B4E-A05C-F55CC01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9013250-8D3B-AB4F-A79E-1FC783E27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10A6D6-E227-5F46-B445-67F0EDE6221D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5931E7-573D-AF4D-B552-1EA0753C8933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F41C58-054F-7141-9B4F-09437CF282A1}"/>
              </a:ext>
            </a:extLst>
          </p:cNvPr>
          <p:cNvGrpSpPr/>
          <p:nvPr/>
        </p:nvGrpSpPr>
        <p:grpSpPr>
          <a:xfrm>
            <a:off x="1418258" y="3575879"/>
            <a:ext cx="2948469" cy="619954"/>
            <a:chOff x="2395885" y="2600325"/>
            <a:chExt cx="2948469" cy="61995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971D60-C3D8-9344-8480-ED9A07022E23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12BF814-4B18-714F-8F2D-566B2CD93C5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A1A05B-E504-6641-841D-7982EA377FF2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191AE5-A7AE-434A-9A3A-017BA32C1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E320C2F-D3F4-B14C-A9F8-AA847A36B12E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EFA119F-14B6-1547-A45C-177DCF85AB3F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5D79A7-51E3-FD48-AF12-42715BF69325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F9F8E05-1599-CB42-B390-9629C46E5D77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19F2FB1-82F5-C54B-BEF1-FEBEAE397B8E}"/>
              </a:ext>
            </a:extLst>
          </p:cNvPr>
          <p:cNvGrpSpPr/>
          <p:nvPr/>
        </p:nvGrpSpPr>
        <p:grpSpPr>
          <a:xfrm>
            <a:off x="1746111" y="3251199"/>
            <a:ext cx="2948469" cy="619954"/>
            <a:chOff x="2395885" y="2600325"/>
            <a:chExt cx="2948469" cy="61995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9DE6A8-CF6C-E34D-A4F4-909DA6A2F374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9285F96-415E-7849-8064-E67F929F0391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41FAB67-0E29-9942-8E3F-4D983993B2E1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19B3B4-47BE-7B4B-8AC2-ADCECB461899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4EA52F0-6180-4044-BE0A-3F52913CD2A9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28DCF27-B0B6-0F44-9486-7A6AD747AE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9A21B03-663F-5F47-A523-3EAEE427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E04100-E958-BF46-8892-45930D20CC16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FAE2094-5D7E-C045-B1EA-AFA93A15E9C9}"/>
              </a:ext>
            </a:extLst>
          </p:cNvPr>
          <p:cNvSpPr txBox="1"/>
          <p:nvPr/>
        </p:nvSpPr>
        <p:spPr>
          <a:xfrm>
            <a:off x="3645717" y="210189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dA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B9E3540D-5767-5641-AB2F-35BA66A3E79E}"/>
              </a:ext>
            </a:extLst>
          </p:cNvPr>
          <p:cNvSpPr/>
          <p:nvPr/>
        </p:nvSpPr>
        <p:spPr>
          <a:xfrm>
            <a:off x="3470899" y="2463757"/>
            <a:ext cx="114372" cy="81597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ABBC982E-DE7A-D84E-8CA9-13A21C323C35}"/>
              </a:ext>
            </a:extLst>
          </p:cNvPr>
          <p:cNvSpPr/>
          <p:nvPr/>
        </p:nvSpPr>
        <p:spPr>
          <a:xfrm>
            <a:off x="3586883" y="2520384"/>
            <a:ext cx="361571" cy="1282042"/>
          </a:xfrm>
          <a:custGeom>
            <a:avLst/>
            <a:gdLst>
              <a:gd name="connsiteX0" fmla="*/ 320675 w 361571"/>
              <a:gd name="connsiteY0" fmla="*/ 0 h 1108075"/>
              <a:gd name="connsiteX1" fmla="*/ 333375 w 361571"/>
              <a:gd name="connsiteY1" fmla="*/ 488950 h 1108075"/>
              <a:gd name="connsiteX2" fmla="*/ 0 w 361571"/>
              <a:gd name="connsiteY2" fmla="*/ 1108075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571" h="1108075">
                <a:moveTo>
                  <a:pt x="320675" y="0"/>
                </a:moveTo>
                <a:cubicBezTo>
                  <a:pt x="353748" y="152135"/>
                  <a:pt x="386821" y="304271"/>
                  <a:pt x="333375" y="488950"/>
                </a:cubicBezTo>
                <a:cubicBezTo>
                  <a:pt x="279929" y="673629"/>
                  <a:pt x="139964" y="890852"/>
                  <a:pt x="0" y="1108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5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37B9E3-0D49-A245-B6E5-2002985461FC}"/>
              </a:ext>
            </a:extLst>
          </p:cNvPr>
          <p:cNvSpPr/>
          <p:nvPr/>
        </p:nvSpPr>
        <p:spPr>
          <a:xfrm>
            <a:off x="1816105" y="731612"/>
            <a:ext cx="9641267" cy="5848066"/>
          </a:xfrm>
          <a:prstGeom prst="rect">
            <a:avLst/>
          </a:prstGeom>
          <a:gradFill>
            <a:gsLst>
              <a:gs pos="0">
                <a:schemeClr val="accent1">
                  <a:lumMod val="84000"/>
                  <a:lumOff val="16000"/>
                </a:schemeClr>
              </a:gs>
              <a:gs pos="24000">
                <a:schemeClr val="accent5">
                  <a:lumMod val="105000"/>
                  <a:satMod val="103000"/>
                  <a:tint val="73000"/>
                </a:schemeClr>
              </a:gs>
              <a:gs pos="99000">
                <a:schemeClr val="bg1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A890EC-6B3A-6A45-8611-2A5182D554F7}"/>
              </a:ext>
            </a:extLst>
          </p:cNvPr>
          <p:cNvCxnSpPr>
            <a:cxnSpLocks/>
          </p:cNvCxnSpPr>
          <p:nvPr/>
        </p:nvCxnSpPr>
        <p:spPr>
          <a:xfrm>
            <a:off x="11457372" y="722258"/>
            <a:ext cx="0" cy="387596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1A3208-6F1B-584F-8255-A3E770239026}"/>
              </a:ext>
            </a:extLst>
          </p:cNvPr>
          <p:cNvSpPr txBox="1"/>
          <p:nvPr/>
        </p:nvSpPr>
        <p:spPr>
          <a:xfrm>
            <a:off x="11457372" y="27318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371804-7C9E-E54D-91D1-D4B1E32D6D23}"/>
              </a:ext>
            </a:extLst>
          </p:cNvPr>
          <p:cNvCxnSpPr>
            <a:cxnSpLocks/>
          </p:cNvCxnSpPr>
          <p:nvPr/>
        </p:nvCxnSpPr>
        <p:spPr>
          <a:xfrm flipH="1">
            <a:off x="1196346" y="722258"/>
            <a:ext cx="10261027" cy="93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A33E8A-F319-B14A-BC36-106A2721AAE1}"/>
              </a:ext>
            </a:extLst>
          </p:cNvPr>
          <p:cNvSpPr txBox="1"/>
          <p:nvPr/>
        </p:nvSpPr>
        <p:spPr>
          <a:xfrm>
            <a:off x="1395481" y="18836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439B48-3A52-A44A-AF22-3E6D42DBC340}"/>
              </a:ext>
            </a:extLst>
          </p:cNvPr>
          <p:cNvCxnSpPr>
            <a:cxnSpLocks/>
          </p:cNvCxnSpPr>
          <p:nvPr/>
        </p:nvCxnSpPr>
        <p:spPr>
          <a:xfrm flipH="1">
            <a:off x="3665448" y="722258"/>
            <a:ext cx="7791925" cy="54448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95556E-DBDD-5E4F-A6FA-42A424AB6333}"/>
              </a:ext>
            </a:extLst>
          </p:cNvPr>
          <p:cNvSpPr txBox="1"/>
          <p:nvPr/>
        </p:nvSpPr>
        <p:spPr>
          <a:xfrm>
            <a:off x="3216580" y="575962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333D2B-7381-4241-9B5B-953B897D9D95}"/>
              </a:ext>
            </a:extLst>
          </p:cNvPr>
          <p:cNvSpPr/>
          <p:nvPr/>
        </p:nvSpPr>
        <p:spPr>
          <a:xfrm rot="19500000">
            <a:off x="4423577" y="3716496"/>
            <a:ext cx="5577702" cy="197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690E0-5020-414F-95BA-02E96973DE4F}"/>
              </a:ext>
            </a:extLst>
          </p:cNvPr>
          <p:cNvCxnSpPr>
            <a:cxnSpLocks/>
          </p:cNvCxnSpPr>
          <p:nvPr/>
        </p:nvCxnSpPr>
        <p:spPr>
          <a:xfrm flipH="1">
            <a:off x="9291548" y="722257"/>
            <a:ext cx="2165823" cy="96766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4B47FB-B7E1-094A-A389-A503B9A54568}"/>
              </a:ext>
            </a:extLst>
          </p:cNvPr>
          <p:cNvCxnSpPr>
            <a:cxnSpLocks/>
          </p:cNvCxnSpPr>
          <p:nvPr/>
        </p:nvCxnSpPr>
        <p:spPr>
          <a:xfrm flipH="1">
            <a:off x="3976599" y="1692576"/>
            <a:ext cx="5314948" cy="2372672"/>
          </a:xfrm>
          <a:prstGeom prst="line">
            <a:avLst/>
          </a:prstGeom>
          <a:ln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66AD45-5C7C-C645-A3AE-07B120771ECC}"/>
              </a:ext>
            </a:extLst>
          </p:cNvPr>
          <p:cNvGrpSpPr/>
          <p:nvPr/>
        </p:nvGrpSpPr>
        <p:grpSpPr>
          <a:xfrm rot="19497549">
            <a:off x="3739790" y="3261157"/>
            <a:ext cx="3672601" cy="1316706"/>
            <a:chOff x="1950231" y="1816848"/>
            <a:chExt cx="3672601" cy="131670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B4BAAB-C0BA-F34C-922A-9F517ACF77A5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1950231" y="1816848"/>
              <a:ext cx="888704" cy="126274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8142F4B-3268-5F4E-A536-63829908D44A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2383743" y="1899210"/>
              <a:ext cx="844838" cy="118601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3653271-0F53-9D49-8B7E-E77DAB7C304D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3748232" y="2116940"/>
              <a:ext cx="687963" cy="99611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BC9BF1-5917-4546-AC87-6863DFBB72B6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5069639" y="2338156"/>
              <a:ext cx="553193" cy="7953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68E4D64-CB5A-1D43-BA6D-24765AAA2EEA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4631179" y="2259902"/>
              <a:ext cx="598085" cy="8672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DF8FE-C150-8A4C-ADBE-966EA1AC63E9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4185198" y="2194936"/>
              <a:ext cx="645475" cy="92375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5AE5B-EF38-484C-98B5-C3F22EFCA4A3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3295179" y="2040929"/>
              <a:ext cx="736388" cy="106441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A570E1-EFDD-E44D-8108-5A6949D93C57}"/>
                </a:ext>
              </a:extLst>
            </p:cNvPr>
            <p:cNvCxnSpPr>
              <a:cxnSpLocks/>
            </p:cNvCxnSpPr>
            <p:nvPr/>
          </p:nvCxnSpPr>
          <p:spPr>
            <a:xfrm rot="2102451">
              <a:off x="2838112" y="1964363"/>
              <a:ext cx="779476" cy="1135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810C29-843D-4C43-92BF-52A5D891DE45}"/>
              </a:ext>
            </a:extLst>
          </p:cNvPr>
          <p:cNvCxnSpPr>
            <a:cxnSpLocks/>
          </p:cNvCxnSpPr>
          <p:nvPr/>
        </p:nvCxnSpPr>
        <p:spPr>
          <a:xfrm>
            <a:off x="7116673" y="2674599"/>
            <a:ext cx="501302" cy="72468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7CAA7B-E2A8-C24A-A300-C43A4570B550}"/>
              </a:ext>
            </a:extLst>
          </p:cNvPr>
          <p:cNvCxnSpPr>
            <a:cxnSpLocks/>
          </p:cNvCxnSpPr>
          <p:nvPr/>
        </p:nvCxnSpPr>
        <p:spPr>
          <a:xfrm>
            <a:off x="7513547" y="2484099"/>
            <a:ext cx="466436" cy="66785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F055E6-7099-AA4F-BF21-5650B33C7EDE}"/>
              </a:ext>
            </a:extLst>
          </p:cNvPr>
          <p:cNvCxnSpPr>
            <a:cxnSpLocks/>
          </p:cNvCxnSpPr>
          <p:nvPr/>
        </p:nvCxnSpPr>
        <p:spPr>
          <a:xfrm>
            <a:off x="7916773" y="2306299"/>
            <a:ext cx="419163" cy="59503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5A0FD-A6D1-4C4B-9596-087CB4ED7770}"/>
              </a:ext>
            </a:extLst>
          </p:cNvPr>
          <p:cNvCxnSpPr>
            <a:cxnSpLocks/>
          </p:cNvCxnSpPr>
          <p:nvPr/>
        </p:nvCxnSpPr>
        <p:spPr>
          <a:xfrm>
            <a:off x="8326477" y="2134714"/>
            <a:ext cx="365413" cy="51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BA497-75B7-A843-8FE5-3D0A6CF7FEFB}"/>
              </a:ext>
            </a:extLst>
          </p:cNvPr>
          <p:cNvCxnSpPr>
            <a:cxnSpLocks/>
          </p:cNvCxnSpPr>
          <p:nvPr/>
        </p:nvCxnSpPr>
        <p:spPr>
          <a:xfrm>
            <a:off x="8728316" y="1941175"/>
            <a:ext cx="325769" cy="46527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683CFB-AECB-0748-88E8-F940B186E26E}"/>
              </a:ext>
            </a:extLst>
          </p:cNvPr>
          <p:cNvCxnSpPr>
            <a:cxnSpLocks/>
          </p:cNvCxnSpPr>
          <p:nvPr/>
        </p:nvCxnSpPr>
        <p:spPr>
          <a:xfrm>
            <a:off x="9167723" y="1747499"/>
            <a:ext cx="271109" cy="39049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F6E5F02-B8F7-3344-BC66-C60EFE8336BB}"/>
              </a:ext>
            </a:extLst>
          </p:cNvPr>
          <p:cNvCxnSpPr>
            <a:cxnSpLocks/>
          </p:cNvCxnSpPr>
          <p:nvPr/>
        </p:nvCxnSpPr>
        <p:spPr>
          <a:xfrm>
            <a:off x="4952144" y="3007974"/>
            <a:ext cx="1050352" cy="152231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EC27A1C-7EA4-B743-BEFA-518B69AE074B}"/>
              </a:ext>
            </a:extLst>
          </p:cNvPr>
          <p:cNvSpPr txBox="1"/>
          <p:nvPr/>
        </p:nvSpPr>
        <p:spPr>
          <a:xfrm>
            <a:off x="4421568" y="252440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F</a:t>
            </a:r>
            <a:r>
              <a:rPr lang="en-US" sz="2800" b="1" i="1" baseline="-25000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3CBB1D-6E66-D140-BBC0-CD8798987840}"/>
              </a:ext>
            </a:extLst>
          </p:cNvPr>
          <p:cNvSpPr txBox="1"/>
          <p:nvPr/>
        </p:nvSpPr>
        <p:spPr>
          <a:xfrm>
            <a:off x="1968201" y="278322"/>
            <a:ext cx="220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Surface of liquid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09EA96-397C-0640-A59E-1DC221632760}"/>
              </a:ext>
            </a:extLst>
          </p:cNvPr>
          <p:cNvSpPr txBox="1"/>
          <p:nvPr/>
        </p:nvSpPr>
        <p:spPr>
          <a:xfrm>
            <a:off x="6085862" y="458056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A85692-23D2-1F45-A734-DAEDC94040DC}"/>
              </a:ext>
            </a:extLst>
          </p:cNvPr>
          <p:cNvSpPr>
            <a:spLocks noChangeAspect="1"/>
          </p:cNvSpPr>
          <p:nvPr/>
        </p:nvSpPr>
        <p:spPr>
          <a:xfrm>
            <a:off x="6002496" y="456572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4BDEF98-E474-DF40-8A31-21BD2C73CC68}"/>
              </a:ext>
            </a:extLst>
          </p:cNvPr>
          <p:cNvGrpSpPr/>
          <p:nvPr/>
        </p:nvGrpSpPr>
        <p:grpSpPr>
          <a:xfrm rot="14108328" flipH="1">
            <a:off x="7114678" y="1502371"/>
            <a:ext cx="881760" cy="5597793"/>
            <a:chOff x="7596246" y="3131846"/>
            <a:chExt cx="1162934" cy="122107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94BA40-4620-E547-9892-42815148815B}"/>
                </a:ext>
              </a:extLst>
            </p:cNvPr>
            <p:cNvGrpSpPr/>
            <p:nvPr/>
          </p:nvGrpSpPr>
          <p:grpSpPr>
            <a:xfrm>
              <a:off x="7596246" y="3131846"/>
              <a:ext cx="1162934" cy="1220344"/>
              <a:chOff x="5094644" y="364654"/>
              <a:chExt cx="1162934" cy="122034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5EF0C9-1AD0-B242-B57F-F7D8259DC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48F0909-CA52-F245-8D2C-3F77BC839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666" y="364654"/>
                <a:ext cx="0" cy="12203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BF779F2-E003-E84F-9A96-B1EBAA833FCA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E2C9495-BB14-FB47-B60E-667CE3E32E5B}"/>
              </a:ext>
            </a:extLst>
          </p:cNvPr>
          <p:cNvSpPr txBox="1"/>
          <p:nvPr/>
        </p:nvSpPr>
        <p:spPr>
          <a:xfrm>
            <a:off x="7768732" y="439758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F33989-28D5-0C4D-8E81-D57E99C3B542}"/>
              </a:ext>
            </a:extLst>
          </p:cNvPr>
          <p:cNvSpPr txBox="1"/>
          <p:nvPr/>
        </p:nvSpPr>
        <p:spPr>
          <a:xfrm>
            <a:off x="5794129" y="20309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85E6CDC-E321-7A47-A3CE-A105A75F22A5}"/>
              </a:ext>
            </a:extLst>
          </p:cNvPr>
          <p:cNvSpPr>
            <a:spLocks noChangeAspect="1"/>
          </p:cNvSpPr>
          <p:nvPr/>
        </p:nvSpPr>
        <p:spPr>
          <a:xfrm>
            <a:off x="5623498" y="40041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54778835-79D4-3C44-B2BC-09CBE6AD1D31}"/>
              </a:ext>
            </a:extLst>
          </p:cNvPr>
          <p:cNvSpPr/>
          <p:nvPr/>
        </p:nvSpPr>
        <p:spPr>
          <a:xfrm>
            <a:off x="5735500" y="2461044"/>
            <a:ext cx="361571" cy="1521980"/>
          </a:xfrm>
          <a:custGeom>
            <a:avLst/>
            <a:gdLst>
              <a:gd name="connsiteX0" fmla="*/ 320675 w 361571"/>
              <a:gd name="connsiteY0" fmla="*/ 0 h 1108075"/>
              <a:gd name="connsiteX1" fmla="*/ 333375 w 361571"/>
              <a:gd name="connsiteY1" fmla="*/ 488950 h 1108075"/>
              <a:gd name="connsiteX2" fmla="*/ 0 w 361571"/>
              <a:gd name="connsiteY2" fmla="*/ 1108075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571" h="1108075">
                <a:moveTo>
                  <a:pt x="320675" y="0"/>
                </a:moveTo>
                <a:cubicBezTo>
                  <a:pt x="353748" y="152135"/>
                  <a:pt x="386821" y="304271"/>
                  <a:pt x="333375" y="488950"/>
                </a:cubicBezTo>
                <a:cubicBezTo>
                  <a:pt x="279929" y="673629"/>
                  <a:pt x="139964" y="890852"/>
                  <a:pt x="0" y="110807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D6BE45-5D82-5544-8E2B-F0C71E487CA7}"/>
              </a:ext>
            </a:extLst>
          </p:cNvPr>
          <p:cNvSpPr txBox="1"/>
          <p:nvPr/>
        </p:nvSpPr>
        <p:spPr>
          <a:xfrm>
            <a:off x="7822242" y="1265508"/>
            <a:ext cx="181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w</a:t>
            </a:r>
            <a:r>
              <a:rPr lang="en-US" sz="2800" i="1" baseline="-25000" dirty="0">
                <a:latin typeface="Cambria" panose="02040503050406030204" pitchFamily="18" charset="0"/>
              </a:rPr>
              <a:t>1</a:t>
            </a:r>
            <a:r>
              <a:rPr lang="en-US" sz="2800" i="1" dirty="0">
                <a:latin typeface="Cambria" panose="02040503050406030204" pitchFamily="18" charset="0"/>
              </a:rPr>
              <a:t> = bp</a:t>
            </a:r>
            <a:r>
              <a:rPr lang="en-US" sz="2800" i="1" baseline="-25000" dirty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AB9D25-CBAB-5444-BAA4-1466D718D4AF}"/>
              </a:ext>
            </a:extLst>
          </p:cNvPr>
          <p:cNvSpPr txBox="1"/>
          <p:nvPr/>
        </p:nvSpPr>
        <p:spPr>
          <a:xfrm>
            <a:off x="2830756" y="4145361"/>
            <a:ext cx="181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w</a:t>
            </a:r>
            <a:r>
              <a:rPr lang="en-US" sz="2800" i="1" baseline="-25000" dirty="0">
                <a:latin typeface="Cambria" panose="02040503050406030204" pitchFamily="18" charset="0"/>
              </a:rPr>
              <a:t>2</a:t>
            </a:r>
            <a:r>
              <a:rPr lang="en-US" sz="2800" i="1" dirty="0">
                <a:latin typeface="Cambria" panose="02040503050406030204" pitchFamily="18" charset="0"/>
              </a:rPr>
              <a:t> = bp</a:t>
            </a:r>
            <a:r>
              <a:rPr lang="en-US" sz="2800" i="1" baseline="-25000" dirty="0">
                <a:latin typeface="Cambria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5084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08868DFB-FA86-7A45-967D-2805D14D82F8}"/>
              </a:ext>
            </a:extLst>
          </p:cNvPr>
          <p:cNvSpPr/>
          <p:nvPr/>
        </p:nvSpPr>
        <p:spPr>
          <a:xfrm>
            <a:off x="3746776" y="2991679"/>
            <a:ext cx="4253948" cy="1451113"/>
          </a:xfrm>
          <a:prstGeom prst="cube">
            <a:avLst>
              <a:gd name="adj" fmla="val 899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77A8FF-523C-CB43-AB13-3DEE45CA3F29}"/>
              </a:ext>
            </a:extLst>
          </p:cNvPr>
          <p:cNvGrpSpPr/>
          <p:nvPr/>
        </p:nvGrpSpPr>
        <p:grpSpPr>
          <a:xfrm>
            <a:off x="5052255" y="1689100"/>
            <a:ext cx="2948469" cy="1302579"/>
            <a:chOff x="2395885" y="2600325"/>
            <a:chExt cx="2948469" cy="61995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1FE9232-93EF-0643-8894-72C992037E7F}"/>
                </a:ext>
              </a:extLst>
            </p:cNvPr>
            <p:cNvCxnSpPr>
              <a:cxnSpLocks/>
            </p:cNvCxnSpPr>
            <p:nvPr/>
          </p:nvCxnSpPr>
          <p:spPr>
            <a:xfrm>
              <a:off x="2395885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E55C9D-48D6-7E4F-92F6-6F8676889CA4}"/>
                </a:ext>
              </a:extLst>
            </p:cNvPr>
            <p:cNvCxnSpPr>
              <a:cxnSpLocks/>
            </p:cNvCxnSpPr>
            <p:nvPr/>
          </p:nvCxnSpPr>
          <p:spPr>
            <a:xfrm>
              <a:off x="281153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0B506AB-1986-0B4D-A57F-99F823C5D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2F62E3-721B-864B-BE9E-0379967CBCC7}"/>
                </a:ext>
              </a:extLst>
            </p:cNvPr>
            <p:cNvCxnSpPr>
              <a:cxnSpLocks/>
            </p:cNvCxnSpPr>
            <p:nvPr/>
          </p:nvCxnSpPr>
          <p:spPr>
            <a:xfrm>
              <a:off x="5344354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574CC0-8F1A-FE46-8C18-FD0ED9A4167D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2EE182-9C54-C54E-8C7C-962F0E23321E}"/>
                </a:ext>
              </a:extLst>
            </p:cNvPr>
            <p:cNvCxnSpPr>
              <a:cxnSpLocks/>
            </p:cNvCxnSpPr>
            <p:nvPr/>
          </p:nvCxnSpPr>
          <p:spPr>
            <a:xfrm>
              <a:off x="4506982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9A5411-A92C-CE4B-9E39-FB65500AC11D}"/>
                </a:ext>
              </a:extLst>
            </p:cNvPr>
            <p:cNvCxnSpPr>
              <a:cxnSpLocks/>
            </p:cNvCxnSpPr>
            <p:nvPr/>
          </p:nvCxnSpPr>
          <p:spPr>
            <a:xfrm>
              <a:off x="365925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D0E002-658D-A84B-A1CF-8CA33D504D92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07" y="2600325"/>
              <a:ext cx="0" cy="61995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DD538505-D31A-7E4B-B910-35B8AFBEC1A1}"/>
              </a:ext>
            </a:extLst>
          </p:cNvPr>
          <p:cNvSpPr/>
          <p:nvPr/>
        </p:nvSpPr>
        <p:spPr>
          <a:xfrm>
            <a:off x="6696075" y="1685925"/>
            <a:ext cx="1304925" cy="2600325"/>
          </a:xfrm>
          <a:custGeom>
            <a:avLst/>
            <a:gdLst>
              <a:gd name="connsiteX0" fmla="*/ 0 w 1304925"/>
              <a:gd name="connsiteY0" fmla="*/ 2600325 h 2600325"/>
              <a:gd name="connsiteX1" fmla="*/ 101600 w 1304925"/>
              <a:gd name="connsiteY1" fmla="*/ 2073275 h 2600325"/>
              <a:gd name="connsiteX2" fmla="*/ 323850 w 1304925"/>
              <a:gd name="connsiteY2" fmla="*/ 1562100 h 2600325"/>
              <a:gd name="connsiteX3" fmla="*/ 1304925 w 1304925"/>
              <a:gd name="connsiteY3" fmla="*/ 0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925" h="2600325">
                <a:moveTo>
                  <a:pt x="0" y="2600325"/>
                </a:moveTo>
                <a:cubicBezTo>
                  <a:pt x="23812" y="2423318"/>
                  <a:pt x="47625" y="2246312"/>
                  <a:pt x="101600" y="2073275"/>
                </a:cubicBezTo>
                <a:cubicBezTo>
                  <a:pt x="155575" y="1900238"/>
                  <a:pt x="123296" y="1907646"/>
                  <a:pt x="323850" y="1562100"/>
                </a:cubicBezTo>
                <a:cubicBezTo>
                  <a:pt x="524404" y="1216554"/>
                  <a:pt x="914664" y="608277"/>
                  <a:pt x="130492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01653C8-0937-8B40-A36D-678D6B64BA36}"/>
              </a:ext>
            </a:extLst>
          </p:cNvPr>
          <p:cNvSpPr/>
          <p:nvPr/>
        </p:nvSpPr>
        <p:spPr>
          <a:xfrm>
            <a:off x="3747331" y="1685925"/>
            <a:ext cx="1304925" cy="2600325"/>
          </a:xfrm>
          <a:custGeom>
            <a:avLst/>
            <a:gdLst>
              <a:gd name="connsiteX0" fmla="*/ 0 w 1304925"/>
              <a:gd name="connsiteY0" fmla="*/ 2600325 h 2600325"/>
              <a:gd name="connsiteX1" fmla="*/ 101600 w 1304925"/>
              <a:gd name="connsiteY1" fmla="*/ 2073275 h 2600325"/>
              <a:gd name="connsiteX2" fmla="*/ 323850 w 1304925"/>
              <a:gd name="connsiteY2" fmla="*/ 1562100 h 2600325"/>
              <a:gd name="connsiteX3" fmla="*/ 1304925 w 1304925"/>
              <a:gd name="connsiteY3" fmla="*/ 0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925" h="2600325">
                <a:moveTo>
                  <a:pt x="0" y="2600325"/>
                </a:moveTo>
                <a:cubicBezTo>
                  <a:pt x="23812" y="2423318"/>
                  <a:pt x="47625" y="2246312"/>
                  <a:pt x="101600" y="2073275"/>
                </a:cubicBezTo>
                <a:cubicBezTo>
                  <a:pt x="155575" y="1900238"/>
                  <a:pt x="123296" y="1907646"/>
                  <a:pt x="323850" y="1562100"/>
                </a:cubicBezTo>
                <a:cubicBezTo>
                  <a:pt x="524404" y="1216554"/>
                  <a:pt x="914664" y="608277"/>
                  <a:pt x="130492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37075F-9FA9-CD47-A9B9-A889F222D24E}"/>
              </a:ext>
            </a:extLst>
          </p:cNvPr>
          <p:cNvCxnSpPr>
            <a:stCxn id="14" idx="3"/>
          </p:cNvCxnSpPr>
          <p:nvPr/>
        </p:nvCxnSpPr>
        <p:spPr>
          <a:xfrm>
            <a:off x="5052256" y="1685925"/>
            <a:ext cx="2948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EA9248-61CD-F245-8E7F-0DA01BCDFCD4}"/>
              </a:ext>
            </a:extLst>
          </p:cNvPr>
          <p:cNvGrpSpPr/>
          <p:nvPr/>
        </p:nvGrpSpPr>
        <p:grpSpPr>
          <a:xfrm>
            <a:off x="6792430" y="1939646"/>
            <a:ext cx="1053270" cy="2260608"/>
            <a:chOff x="3980762" y="2712538"/>
            <a:chExt cx="1053270" cy="107592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99EBE5-756B-EA4E-A9B6-70B9BE2769E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762" y="3612781"/>
              <a:ext cx="0" cy="1756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DEEA20-9E38-DE42-95E5-6ABECBC61284}"/>
                </a:ext>
              </a:extLst>
            </p:cNvPr>
            <p:cNvCxnSpPr>
              <a:cxnSpLocks/>
            </p:cNvCxnSpPr>
            <p:nvPr/>
          </p:nvCxnSpPr>
          <p:spPr>
            <a:xfrm>
              <a:off x="4145032" y="3399713"/>
              <a:ext cx="0" cy="30865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8A1F3D-071F-F94D-B33A-88ED6B49878D}"/>
                </a:ext>
              </a:extLst>
            </p:cNvPr>
            <p:cNvCxnSpPr>
              <a:cxnSpLocks/>
            </p:cNvCxnSpPr>
            <p:nvPr/>
          </p:nvCxnSpPr>
          <p:spPr>
            <a:xfrm>
              <a:off x="4675257" y="2979621"/>
              <a:ext cx="0" cy="47488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D017A8-5F33-E34B-941F-0F8E42B1257D}"/>
                </a:ext>
              </a:extLst>
            </p:cNvPr>
            <p:cNvCxnSpPr>
              <a:cxnSpLocks/>
            </p:cNvCxnSpPr>
            <p:nvPr/>
          </p:nvCxnSpPr>
          <p:spPr>
            <a:xfrm>
              <a:off x="5034032" y="2712538"/>
              <a:ext cx="0" cy="5715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03DF4D1-EB26-2648-94E5-69F51B14E08B}"/>
                </a:ext>
              </a:extLst>
            </p:cNvPr>
            <p:cNvCxnSpPr>
              <a:cxnSpLocks/>
            </p:cNvCxnSpPr>
            <p:nvPr/>
          </p:nvCxnSpPr>
          <p:spPr>
            <a:xfrm>
              <a:off x="4857819" y="2849466"/>
              <a:ext cx="0" cy="51719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F1E774E-EBD4-C347-A173-4DDD1688079C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57" y="3117133"/>
              <a:ext cx="0" cy="42127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2EAF74-ABCE-A345-A84A-EF12CFA47B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9935" y="3248601"/>
              <a:ext cx="0" cy="3764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4737D9-7682-0340-AA10-EDFBA63A709F}"/>
              </a:ext>
            </a:extLst>
          </p:cNvPr>
          <p:cNvGrpSpPr/>
          <p:nvPr/>
        </p:nvGrpSpPr>
        <p:grpSpPr>
          <a:xfrm>
            <a:off x="3831537" y="1958696"/>
            <a:ext cx="1053270" cy="2260608"/>
            <a:chOff x="3980762" y="2712538"/>
            <a:chExt cx="1053270" cy="10759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5C5566-2C8D-7B40-B8A5-8157BD264A80}"/>
                </a:ext>
              </a:extLst>
            </p:cNvPr>
            <p:cNvCxnSpPr>
              <a:cxnSpLocks/>
            </p:cNvCxnSpPr>
            <p:nvPr/>
          </p:nvCxnSpPr>
          <p:spPr>
            <a:xfrm>
              <a:off x="3980762" y="3612781"/>
              <a:ext cx="0" cy="17568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5C0903-D01B-ED49-84AD-59EB52F7BE43}"/>
                </a:ext>
              </a:extLst>
            </p:cNvPr>
            <p:cNvCxnSpPr>
              <a:cxnSpLocks/>
            </p:cNvCxnSpPr>
            <p:nvPr/>
          </p:nvCxnSpPr>
          <p:spPr>
            <a:xfrm>
              <a:off x="4145032" y="3399713"/>
              <a:ext cx="0" cy="30865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043F2B7-9323-454C-9A49-63B5E8B16714}"/>
                </a:ext>
              </a:extLst>
            </p:cNvPr>
            <p:cNvCxnSpPr>
              <a:cxnSpLocks/>
            </p:cNvCxnSpPr>
            <p:nvPr/>
          </p:nvCxnSpPr>
          <p:spPr>
            <a:xfrm>
              <a:off x="4675257" y="2979621"/>
              <a:ext cx="0" cy="474883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876FC3A-8816-CD41-99D0-D9A845BD471F}"/>
                </a:ext>
              </a:extLst>
            </p:cNvPr>
            <p:cNvCxnSpPr>
              <a:cxnSpLocks/>
            </p:cNvCxnSpPr>
            <p:nvPr/>
          </p:nvCxnSpPr>
          <p:spPr>
            <a:xfrm>
              <a:off x="5034032" y="2712538"/>
              <a:ext cx="0" cy="57159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60674A-D0C5-2247-8E32-16BCBBA44954}"/>
                </a:ext>
              </a:extLst>
            </p:cNvPr>
            <p:cNvCxnSpPr>
              <a:cxnSpLocks/>
            </p:cNvCxnSpPr>
            <p:nvPr/>
          </p:nvCxnSpPr>
          <p:spPr>
            <a:xfrm>
              <a:off x="4857819" y="2849466"/>
              <a:ext cx="0" cy="51719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CFF9EF-D548-3E44-9C1D-3E93B57EB8ED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57" y="3117133"/>
              <a:ext cx="0" cy="42127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4862E1-B854-5047-87BC-AF9D6ED351F6}"/>
                </a:ext>
              </a:extLst>
            </p:cNvPr>
            <p:cNvCxnSpPr>
              <a:cxnSpLocks/>
            </p:cNvCxnSpPr>
            <p:nvPr/>
          </p:nvCxnSpPr>
          <p:spPr>
            <a:xfrm>
              <a:off x="4319935" y="3248601"/>
              <a:ext cx="0" cy="3764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3BB97A-7C19-054F-A08E-8C58619EE6D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5219703" y="1336791"/>
            <a:ext cx="1474" cy="2960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665CD2A-6A51-4E4C-A235-B60DFD51B983}"/>
              </a:ext>
            </a:extLst>
          </p:cNvPr>
          <p:cNvSpPr txBox="1"/>
          <p:nvPr/>
        </p:nvSpPr>
        <p:spPr>
          <a:xfrm>
            <a:off x="7664324" y="99683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BC460A-6161-5A42-8D54-81F69500AA02}"/>
              </a:ext>
            </a:extLst>
          </p:cNvPr>
          <p:cNvCxnSpPr>
            <a:cxnSpLocks/>
            <a:stCxn id="2" idx="1"/>
          </p:cNvCxnSpPr>
          <p:nvPr/>
        </p:nvCxnSpPr>
        <p:spPr>
          <a:xfrm flipV="1">
            <a:off x="5221177" y="1374775"/>
            <a:ext cx="2800736" cy="292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39EC04-FE69-EB45-B54F-A72FD75CDDA9}"/>
              </a:ext>
            </a:extLst>
          </p:cNvPr>
          <p:cNvSpPr txBox="1"/>
          <p:nvPr/>
        </p:nvSpPr>
        <p:spPr>
          <a:xfrm>
            <a:off x="5254753" y="102795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6A225BB-4B21-DD49-81CA-8555398B55A8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5221177" y="4296825"/>
            <a:ext cx="2998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B6540C7-120E-C647-94C4-87C5E4D3F42E}"/>
              </a:ext>
            </a:extLst>
          </p:cNvPr>
          <p:cNvSpPr txBox="1"/>
          <p:nvPr/>
        </p:nvSpPr>
        <p:spPr>
          <a:xfrm>
            <a:off x="8133491" y="411893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5922EB7-E613-E641-8CCD-39AAA473756A}"/>
              </a:ext>
            </a:extLst>
          </p:cNvPr>
          <p:cNvSpPr/>
          <p:nvPr/>
        </p:nvSpPr>
        <p:spPr>
          <a:xfrm rot="18315709">
            <a:off x="3820265" y="2362694"/>
            <a:ext cx="114372" cy="815974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A50503-B854-7840-8735-1D246AE29E6C}"/>
              </a:ext>
            </a:extLst>
          </p:cNvPr>
          <p:cNvSpPr txBox="1"/>
          <p:nvPr/>
        </p:nvSpPr>
        <p:spPr>
          <a:xfrm>
            <a:off x="2590935" y="2077192"/>
            <a:ext cx="181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 = 2y</a:t>
            </a:r>
            <a:r>
              <a:rPr lang="en-US" sz="2800" i="1" baseline="30000" dirty="0">
                <a:latin typeface="Cambria" panose="02040503050406030204" pitchFamily="18" charset="0"/>
              </a:rPr>
              <a:t>1/2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07B7A8-A6F9-1049-8522-142166A07CEC}"/>
              </a:ext>
            </a:extLst>
          </p:cNvPr>
          <p:cNvGrpSpPr/>
          <p:nvPr/>
        </p:nvGrpSpPr>
        <p:grpSpPr>
          <a:xfrm>
            <a:off x="7328144" y="3146270"/>
            <a:ext cx="1491178" cy="1147986"/>
            <a:chOff x="9987642" y="3198097"/>
            <a:chExt cx="921315" cy="63821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FE1C764-F34B-EB46-9EE7-6749730D2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7642" y="3202470"/>
              <a:ext cx="689839" cy="633843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679D7D-5BC6-4F45-BFA7-417822FBE8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2275" y="3198097"/>
              <a:ext cx="4766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AF73EB7-08B4-E649-A5A6-809965F323A2}"/>
              </a:ext>
            </a:extLst>
          </p:cNvPr>
          <p:cNvSpPr txBox="1"/>
          <p:nvPr/>
        </p:nvSpPr>
        <p:spPr>
          <a:xfrm>
            <a:off x="7890570" y="352420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4 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A61718-0E37-3A47-AFD9-877C827A5713}"/>
              </a:ext>
            </a:extLst>
          </p:cNvPr>
          <p:cNvGrpSpPr/>
          <p:nvPr/>
        </p:nvGrpSpPr>
        <p:grpSpPr>
          <a:xfrm>
            <a:off x="2976279" y="4343092"/>
            <a:ext cx="3661175" cy="825811"/>
            <a:chOff x="2976279" y="4343092"/>
            <a:chExt cx="3661175" cy="82581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6CA8669-F9C7-DB4D-9948-5C2152837185}"/>
                </a:ext>
              </a:extLst>
            </p:cNvPr>
            <p:cNvGrpSpPr/>
            <p:nvPr/>
          </p:nvGrpSpPr>
          <p:grpSpPr>
            <a:xfrm>
              <a:off x="3067695" y="4343092"/>
              <a:ext cx="3569759" cy="825811"/>
              <a:chOff x="9327426" y="2974526"/>
              <a:chExt cx="2205554" cy="459105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9A4C868-530A-434C-A686-467C779B6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27426" y="3360730"/>
                <a:ext cx="1812169" cy="0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C7DF938-8365-1F4D-A710-51140CDD5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61130" y="2974526"/>
                <a:ext cx="471850" cy="4591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70E4DD0-27FC-1F47-9F30-1BC5BAFEE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6279" y="4349562"/>
              <a:ext cx="726195" cy="789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BF4711A-B4BC-6E4D-9DAB-15E4E7CC4B41}"/>
              </a:ext>
            </a:extLst>
          </p:cNvPr>
          <p:cNvGrpSpPr/>
          <p:nvPr/>
        </p:nvGrpSpPr>
        <p:grpSpPr>
          <a:xfrm>
            <a:off x="4820233" y="4332265"/>
            <a:ext cx="1583743" cy="382610"/>
            <a:chOff x="4499558" y="4364021"/>
            <a:chExt cx="1583743" cy="38261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2244E57-9890-DC4D-ACD8-BD6D9304FF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275" y="4629156"/>
              <a:ext cx="1470026" cy="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126006A-F746-CC43-B9E7-6F8B582D8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9558" y="4364021"/>
              <a:ext cx="376785" cy="3826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EB491C0F-8FF8-E84E-9E7B-D44006CA4308}"/>
              </a:ext>
            </a:extLst>
          </p:cNvPr>
          <p:cNvSpPr txBox="1"/>
          <p:nvPr/>
        </p:nvSpPr>
        <p:spPr>
          <a:xfrm>
            <a:off x="4170710" y="496415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4 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8F9E72-2593-F84F-82B8-AFB84413FBA2}"/>
              </a:ext>
            </a:extLst>
          </p:cNvPr>
          <p:cNvSpPr txBox="1"/>
          <p:nvPr/>
        </p:nvSpPr>
        <p:spPr>
          <a:xfrm>
            <a:off x="5165754" y="450576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2 m</a:t>
            </a:r>
          </a:p>
        </p:txBody>
      </p:sp>
    </p:spTree>
    <p:extLst>
      <p:ext uri="{BB962C8B-B14F-4D97-AF65-F5344CB8AC3E}">
        <p14:creationId xmlns:p14="http://schemas.microsoft.com/office/powerpoint/2010/main" val="282426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CFB65AE-D9EE-5E42-9091-DD4E708134CC}"/>
              </a:ext>
            </a:extLst>
          </p:cNvPr>
          <p:cNvSpPr/>
          <p:nvPr/>
        </p:nvSpPr>
        <p:spPr>
          <a:xfrm>
            <a:off x="1625600" y="1066800"/>
            <a:ext cx="1816100" cy="3327400"/>
          </a:xfrm>
          <a:prstGeom prst="ellipse">
            <a:avLst/>
          </a:prstGeom>
          <a:gradFill flip="none" rotWithShape="1">
            <a:gsLst>
              <a:gs pos="99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CC9D3D-600D-224D-96DE-AD478E6B2219}"/>
              </a:ext>
            </a:extLst>
          </p:cNvPr>
          <p:cNvCxnSpPr/>
          <p:nvPr/>
        </p:nvCxnSpPr>
        <p:spPr>
          <a:xfrm>
            <a:off x="2533650" y="577850"/>
            <a:ext cx="0" cy="4305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1153E6-6B62-3242-8A99-C4D558A57927}"/>
              </a:ext>
            </a:extLst>
          </p:cNvPr>
          <p:cNvSpPr/>
          <p:nvPr/>
        </p:nvSpPr>
        <p:spPr>
          <a:xfrm>
            <a:off x="6102350" y="2684974"/>
            <a:ext cx="1816100" cy="3327400"/>
          </a:xfrm>
          <a:prstGeom prst="ellipse">
            <a:avLst/>
          </a:prstGeom>
          <a:gradFill flip="none" rotWithShape="1">
            <a:gsLst>
              <a:gs pos="99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A52F84-DA70-084B-802E-13A7D20B7DFE}"/>
              </a:ext>
            </a:extLst>
          </p:cNvPr>
          <p:cNvCxnSpPr/>
          <p:nvPr/>
        </p:nvCxnSpPr>
        <p:spPr>
          <a:xfrm>
            <a:off x="7010400" y="2196024"/>
            <a:ext cx="0" cy="4305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E10A3BCA-3198-D249-AEAC-F4C409620047}"/>
              </a:ext>
            </a:extLst>
          </p:cNvPr>
          <p:cNvSpPr/>
          <p:nvPr/>
        </p:nvSpPr>
        <p:spPr>
          <a:xfrm>
            <a:off x="2032000" y="1325560"/>
            <a:ext cx="5384800" cy="2413514"/>
          </a:xfrm>
          <a:custGeom>
            <a:avLst/>
            <a:gdLst>
              <a:gd name="connsiteX0" fmla="*/ 0 w 5384800"/>
              <a:gd name="connsiteY0" fmla="*/ 622814 h 2413514"/>
              <a:gd name="connsiteX1" fmla="*/ 1485900 w 5384800"/>
              <a:gd name="connsiteY1" fmla="*/ 13214 h 2413514"/>
              <a:gd name="connsiteX2" fmla="*/ 2870200 w 5384800"/>
              <a:gd name="connsiteY2" fmla="*/ 279914 h 2413514"/>
              <a:gd name="connsiteX3" fmla="*/ 4127500 w 5384800"/>
              <a:gd name="connsiteY3" fmla="*/ 1143514 h 2413514"/>
              <a:gd name="connsiteX4" fmla="*/ 5384800 w 5384800"/>
              <a:gd name="connsiteY4" fmla="*/ 2413514 h 2413514"/>
              <a:gd name="connsiteX5" fmla="*/ 5384800 w 5384800"/>
              <a:gd name="connsiteY5" fmla="*/ 2413514 h 24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4800" h="2413514">
                <a:moveTo>
                  <a:pt x="0" y="622814"/>
                </a:moveTo>
                <a:cubicBezTo>
                  <a:pt x="503766" y="346589"/>
                  <a:pt x="1007533" y="70364"/>
                  <a:pt x="1485900" y="13214"/>
                </a:cubicBezTo>
                <a:cubicBezTo>
                  <a:pt x="1964267" y="-43936"/>
                  <a:pt x="2429933" y="91531"/>
                  <a:pt x="2870200" y="279914"/>
                </a:cubicBezTo>
                <a:cubicBezTo>
                  <a:pt x="3310467" y="468297"/>
                  <a:pt x="3708400" y="787914"/>
                  <a:pt x="4127500" y="1143514"/>
                </a:cubicBezTo>
                <a:cubicBezTo>
                  <a:pt x="4546600" y="1499114"/>
                  <a:pt x="5384800" y="2413514"/>
                  <a:pt x="5384800" y="2413514"/>
                </a:cubicBezTo>
                <a:lnTo>
                  <a:pt x="5384800" y="2413514"/>
                </a:lnTo>
              </a:path>
            </a:pathLst>
          </a:custGeom>
          <a:ln w="5715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1385D2E-E98D-8347-986D-C6D2EE3900D8}"/>
              </a:ext>
            </a:extLst>
          </p:cNvPr>
          <p:cNvSpPr/>
          <p:nvPr/>
        </p:nvSpPr>
        <p:spPr>
          <a:xfrm>
            <a:off x="2028825" y="3379649"/>
            <a:ext cx="5384800" cy="2413514"/>
          </a:xfrm>
          <a:custGeom>
            <a:avLst/>
            <a:gdLst>
              <a:gd name="connsiteX0" fmla="*/ 0 w 5384800"/>
              <a:gd name="connsiteY0" fmla="*/ 622814 h 2413514"/>
              <a:gd name="connsiteX1" fmla="*/ 1485900 w 5384800"/>
              <a:gd name="connsiteY1" fmla="*/ 13214 h 2413514"/>
              <a:gd name="connsiteX2" fmla="*/ 2870200 w 5384800"/>
              <a:gd name="connsiteY2" fmla="*/ 279914 h 2413514"/>
              <a:gd name="connsiteX3" fmla="*/ 4127500 w 5384800"/>
              <a:gd name="connsiteY3" fmla="*/ 1143514 h 2413514"/>
              <a:gd name="connsiteX4" fmla="*/ 5384800 w 5384800"/>
              <a:gd name="connsiteY4" fmla="*/ 2413514 h 2413514"/>
              <a:gd name="connsiteX5" fmla="*/ 5384800 w 5384800"/>
              <a:gd name="connsiteY5" fmla="*/ 2413514 h 24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4800" h="2413514">
                <a:moveTo>
                  <a:pt x="0" y="622814"/>
                </a:moveTo>
                <a:cubicBezTo>
                  <a:pt x="503766" y="346589"/>
                  <a:pt x="1007533" y="70364"/>
                  <a:pt x="1485900" y="13214"/>
                </a:cubicBezTo>
                <a:cubicBezTo>
                  <a:pt x="1964267" y="-43936"/>
                  <a:pt x="2429933" y="91531"/>
                  <a:pt x="2870200" y="279914"/>
                </a:cubicBezTo>
                <a:cubicBezTo>
                  <a:pt x="3310467" y="468297"/>
                  <a:pt x="3708400" y="787914"/>
                  <a:pt x="4127500" y="1143514"/>
                </a:cubicBezTo>
                <a:cubicBezTo>
                  <a:pt x="4546600" y="1499114"/>
                  <a:pt x="5384800" y="2413514"/>
                  <a:pt x="5384800" y="2413514"/>
                </a:cubicBezTo>
                <a:lnTo>
                  <a:pt x="5384800" y="2413514"/>
                </a:lnTo>
              </a:path>
            </a:pathLst>
          </a:custGeom>
          <a:ln w="5715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F7EBD5-5DE6-984B-8E20-A27ED20184B6}"/>
              </a:ext>
            </a:extLst>
          </p:cNvPr>
          <p:cNvSpPr>
            <a:spLocks noChangeAspect="1"/>
          </p:cNvSpPr>
          <p:nvPr/>
        </p:nvSpPr>
        <p:spPr>
          <a:xfrm>
            <a:off x="6956400" y="528582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D75CB6-207D-9042-A443-80CE36783B83}"/>
              </a:ext>
            </a:extLst>
          </p:cNvPr>
          <p:cNvSpPr>
            <a:spLocks noChangeAspect="1"/>
          </p:cNvSpPr>
          <p:nvPr/>
        </p:nvSpPr>
        <p:spPr>
          <a:xfrm>
            <a:off x="6956400" y="32429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F3EC8D-9C6D-2A48-AFBA-E20978F90923}"/>
              </a:ext>
            </a:extLst>
          </p:cNvPr>
          <p:cNvSpPr>
            <a:spLocks noChangeAspect="1"/>
          </p:cNvSpPr>
          <p:nvPr/>
        </p:nvSpPr>
        <p:spPr>
          <a:xfrm>
            <a:off x="2479650" y="366764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3E63C6-A6D6-6A42-89DB-8AA3D183D04B}"/>
              </a:ext>
            </a:extLst>
          </p:cNvPr>
          <p:cNvSpPr>
            <a:spLocks noChangeAspect="1"/>
          </p:cNvSpPr>
          <p:nvPr/>
        </p:nvSpPr>
        <p:spPr>
          <a:xfrm>
            <a:off x="2479650" y="162476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8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2E1930-B6FA-CE49-9001-D801B0938BFC}"/>
              </a:ext>
            </a:extLst>
          </p:cNvPr>
          <p:cNvCxnSpPr>
            <a:cxnSpLocks/>
          </p:cNvCxnSpPr>
          <p:nvPr/>
        </p:nvCxnSpPr>
        <p:spPr>
          <a:xfrm flipV="1">
            <a:off x="4017723" y="1678972"/>
            <a:ext cx="0" cy="42857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3972D-7EE9-A548-8D5D-C9C705A4DB44}"/>
              </a:ext>
            </a:extLst>
          </p:cNvPr>
          <p:cNvCxnSpPr>
            <a:cxnSpLocks/>
          </p:cNvCxnSpPr>
          <p:nvPr/>
        </p:nvCxnSpPr>
        <p:spPr>
          <a:xfrm>
            <a:off x="4017724" y="5964716"/>
            <a:ext cx="356417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7042E0-3F0E-C34F-8DA8-930F2436788E}"/>
              </a:ext>
            </a:extLst>
          </p:cNvPr>
          <p:cNvSpPr txBox="1"/>
          <p:nvPr/>
        </p:nvSpPr>
        <p:spPr>
          <a:xfrm>
            <a:off x="3470100" y="167897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A469A-89E6-D045-A021-16B571505FDD}"/>
              </a:ext>
            </a:extLst>
          </p:cNvPr>
          <p:cNvSpPr txBox="1"/>
          <p:nvPr/>
        </p:nvSpPr>
        <p:spPr>
          <a:xfrm>
            <a:off x="7333031" y="596471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9BBB6-BA6C-AD49-98A7-1DDF49545830}"/>
              </a:ext>
            </a:extLst>
          </p:cNvPr>
          <p:cNvSpPr/>
          <p:nvPr/>
        </p:nvSpPr>
        <p:spPr>
          <a:xfrm>
            <a:off x="4021565" y="2641601"/>
            <a:ext cx="2645933" cy="33231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C56EB-D289-7D40-A16A-2255D7E9FA41}"/>
              </a:ext>
            </a:extLst>
          </p:cNvPr>
          <p:cNvSpPr txBox="1"/>
          <p:nvPr/>
        </p:nvSpPr>
        <p:spPr>
          <a:xfrm>
            <a:off x="6870998" y="435270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93AD9-475A-B749-9354-35A3EB13E281}"/>
              </a:ext>
            </a:extLst>
          </p:cNvPr>
          <p:cNvSpPr txBox="1"/>
          <p:nvPr/>
        </p:nvSpPr>
        <p:spPr>
          <a:xfrm>
            <a:off x="5066568" y="194058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67278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9FBB7D7A-53F3-6C49-B569-46BB8065E10F}"/>
              </a:ext>
            </a:extLst>
          </p:cNvPr>
          <p:cNvSpPr/>
          <p:nvPr/>
        </p:nvSpPr>
        <p:spPr>
          <a:xfrm rot="16200000">
            <a:off x="5937250" y="361950"/>
            <a:ext cx="4191000" cy="6134100"/>
          </a:xfrm>
          <a:prstGeom prst="can">
            <a:avLst>
              <a:gd name="adj" fmla="val 49848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2000">
                <a:schemeClr val="accent1">
                  <a:lumMod val="0"/>
                  <a:lumOff val="10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D1FC4F-5C95-5C42-9D95-EA0E5D1F6AA9}"/>
              </a:ext>
            </a:extLst>
          </p:cNvPr>
          <p:cNvCxnSpPr>
            <a:cxnSpLocks/>
          </p:cNvCxnSpPr>
          <p:nvPr/>
        </p:nvCxnSpPr>
        <p:spPr>
          <a:xfrm>
            <a:off x="3924300" y="2463800"/>
            <a:ext cx="4776723" cy="254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800484-A314-E041-886D-1C915BAEA2F2}"/>
              </a:ext>
            </a:extLst>
          </p:cNvPr>
          <p:cNvSpPr txBox="1"/>
          <p:nvPr/>
        </p:nvSpPr>
        <p:spPr>
          <a:xfrm>
            <a:off x="8766303" y="474408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3A5E88-C186-C746-8777-C494E2E64319}"/>
              </a:ext>
            </a:extLst>
          </p:cNvPr>
          <p:cNvCxnSpPr>
            <a:cxnSpLocks/>
          </p:cNvCxnSpPr>
          <p:nvPr/>
        </p:nvCxnSpPr>
        <p:spPr>
          <a:xfrm flipV="1">
            <a:off x="5917185" y="520700"/>
            <a:ext cx="0" cy="500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E77582-5F73-3D44-8D45-32C995960F95}"/>
              </a:ext>
            </a:extLst>
          </p:cNvPr>
          <p:cNvSpPr txBox="1"/>
          <p:nvPr/>
        </p:nvSpPr>
        <p:spPr>
          <a:xfrm>
            <a:off x="6044185" y="29588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C4FEE-C7D2-BF41-8FFD-7AF921C20692}"/>
              </a:ext>
            </a:extLst>
          </p:cNvPr>
          <p:cNvCxnSpPr>
            <a:cxnSpLocks/>
          </p:cNvCxnSpPr>
          <p:nvPr/>
        </p:nvCxnSpPr>
        <p:spPr>
          <a:xfrm flipH="1">
            <a:off x="1750817" y="3530330"/>
            <a:ext cx="4166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008C1C-6503-AD47-B97C-168371AA3444}"/>
              </a:ext>
            </a:extLst>
          </p:cNvPr>
          <p:cNvSpPr txBox="1"/>
          <p:nvPr/>
        </p:nvSpPr>
        <p:spPr>
          <a:xfrm>
            <a:off x="1499773" y="348538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54383A9-6E47-F74F-A067-5DF57493F7D8}"/>
              </a:ext>
            </a:extLst>
          </p:cNvPr>
          <p:cNvSpPr/>
          <p:nvPr/>
        </p:nvSpPr>
        <p:spPr>
          <a:xfrm rot="20140698">
            <a:off x="5245069" y="1140616"/>
            <a:ext cx="1501793" cy="4854662"/>
          </a:xfrm>
          <a:prstGeom prst="arc">
            <a:avLst>
              <a:gd name="adj1" fmla="val 14010414"/>
              <a:gd name="adj2" fmla="val 3082779"/>
            </a:avLst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E40221F-4B64-E149-A059-191DAB4EE0C2}"/>
              </a:ext>
            </a:extLst>
          </p:cNvPr>
          <p:cNvSpPr/>
          <p:nvPr/>
        </p:nvSpPr>
        <p:spPr>
          <a:xfrm rot="1728425" flipH="1" flipV="1">
            <a:off x="4903228" y="1222944"/>
            <a:ext cx="2268581" cy="4479027"/>
          </a:xfrm>
          <a:prstGeom prst="arc">
            <a:avLst>
              <a:gd name="adj1" fmla="val 11084658"/>
              <a:gd name="adj2" fmla="val 21225790"/>
            </a:avLst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668F63-F083-5347-A465-4DF8454391EA}"/>
              </a:ext>
            </a:extLst>
          </p:cNvPr>
          <p:cNvCxnSpPr>
            <a:cxnSpLocks/>
          </p:cNvCxnSpPr>
          <p:nvPr/>
        </p:nvCxnSpPr>
        <p:spPr>
          <a:xfrm>
            <a:off x="5162550" y="1333499"/>
            <a:ext cx="754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8668EE-50C6-314F-83F4-C6C01FE0C26C}"/>
              </a:ext>
            </a:extLst>
          </p:cNvPr>
          <p:cNvCxnSpPr>
            <a:cxnSpLocks/>
          </p:cNvCxnSpPr>
          <p:nvPr/>
        </p:nvCxnSpPr>
        <p:spPr>
          <a:xfrm>
            <a:off x="5603875" y="1597024"/>
            <a:ext cx="90170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2E142E-CFFC-1144-A756-717F26792F99}"/>
              </a:ext>
            </a:extLst>
          </p:cNvPr>
          <p:cNvCxnSpPr>
            <a:cxnSpLocks/>
          </p:cNvCxnSpPr>
          <p:nvPr/>
        </p:nvCxnSpPr>
        <p:spPr>
          <a:xfrm>
            <a:off x="6044185" y="2136774"/>
            <a:ext cx="79476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26BA91-D45D-154D-98BC-7BC538223504}"/>
              </a:ext>
            </a:extLst>
          </p:cNvPr>
          <p:cNvCxnSpPr>
            <a:cxnSpLocks/>
          </p:cNvCxnSpPr>
          <p:nvPr/>
        </p:nvCxnSpPr>
        <p:spPr>
          <a:xfrm>
            <a:off x="6448425" y="2790824"/>
            <a:ext cx="56197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7E69C0-A236-694E-8666-5A1AA13C3BD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746875" y="3429000"/>
            <a:ext cx="30795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8623F0-6100-054A-B489-90BC346BE1EF}"/>
              </a:ext>
            </a:extLst>
          </p:cNvPr>
          <p:cNvCxnSpPr>
            <a:cxnSpLocks/>
          </p:cNvCxnSpPr>
          <p:nvPr/>
        </p:nvCxnSpPr>
        <p:spPr>
          <a:xfrm>
            <a:off x="4791075" y="1692274"/>
            <a:ext cx="63817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982283-384E-0C41-BEEA-5F32B40C24F4}"/>
              </a:ext>
            </a:extLst>
          </p:cNvPr>
          <p:cNvCxnSpPr>
            <a:cxnSpLocks/>
          </p:cNvCxnSpPr>
          <p:nvPr/>
        </p:nvCxnSpPr>
        <p:spPr>
          <a:xfrm>
            <a:off x="4791075" y="2098674"/>
            <a:ext cx="41910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A610E5-DB4F-D54D-8F52-9A29004AAB55}"/>
              </a:ext>
            </a:extLst>
          </p:cNvPr>
          <p:cNvCxnSpPr>
            <a:cxnSpLocks/>
          </p:cNvCxnSpPr>
          <p:nvPr/>
        </p:nvCxnSpPr>
        <p:spPr>
          <a:xfrm>
            <a:off x="4860925" y="2511424"/>
            <a:ext cx="21907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D5B67C-B937-8A44-89AF-FC7B83A3E3C3}"/>
              </a:ext>
            </a:extLst>
          </p:cNvPr>
          <p:cNvCxnSpPr>
            <a:cxnSpLocks/>
          </p:cNvCxnSpPr>
          <p:nvPr/>
        </p:nvCxnSpPr>
        <p:spPr>
          <a:xfrm flipH="1">
            <a:off x="5210175" y="5514975"/>
            <a:ext cx="70701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B8445-6655-9240-A5D1-859CA81839AF}"/>
              </a:ext>
            </a:extLst>
          </p:cNvPr>
          <p:cNvCxnSpPr>
            <a:cxnSpLocks/>
          </p:cNvCxnSpPr>
          <p:nvPr/>
        </p:nvCxnSpPr>
        <p:spPr>
          <a:xfrm flipH="1">
            <a:off x="6178550" y="5086329"/>
            <a:ext cx="478412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A64536-C007-9B46-BB35-9225FA19A5E9}"/>
              </a:ext>
            </a:extLst>
          </p:cNvPr>
          <p:cNvCxnSpPr>
            <a:cxnSpLocks/>
          </p:cNvCxnSpPr>
          <p:nvPr/>
        </p:nvCxnSpPr>
        <p:spPr>
          <a:xfrm flipH="1">
            <a:off x="6606160" y="4654529"/>
            <a:ext cx="259844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7C9A193-749B-5640-A6A4-78547635EC1F}"/>
              </a:ext>
            </a:extLst>
          </p:cNvPr>
          <p:cNvCxnSpPr>
            <a:cxnSpLocks/>
          </p:cNvCxnSpPr>
          <p:nvPr/>
        </p:nvCxnSpPr>
        <p:spPr>
          <a:xfrm flipH="1">
            <a:off x="4664075" y="3835379"/>
            <a:ext cx="331854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726A72-758A-3948-B08E-DEC5017527FE}"/>
              </a:ext>
            </a:extLst>
          </p:cNvPr>
          <p:cNvCxnSpPr>
            <a:cxnSpLocks/>
          </p:cNvCxnSpPr>
          <p:nvPr/>
        </p:nvCxnSpPr>
        <p:spPr>
          <a:xfrm flipH="1">
            <a:off x="4575176" y="4286229"/>
            <a:ext cx="48260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A47E9A-C839-6543-9A31-4D0A72821703}"/>
              </a:ext>
            </a:extLst>
          </p:cNvPr>
          <p:cNvCxnSpPr>
            <a:cxnSpLocks/>
          </p:cNvCxnSpPr>
          <p:nvPr/>
        </p:nvCxnSpPr>
        <p:spPr>
          <a:xfrm flipH="1">
            <a:off x="4575176" y="4692629"/>
            <a:ext cx="60959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27A2DC1-53A4-7448-B275-ACEC80FDB9AC}"/>
              </a:ext>
            </a:extLst>
          </p:cNvPr>
          <p:cNvCxnSpPr>
            <a:cxnSpLocks/>
          </p:cNvCxnSpPr>
          <p:nvPr/>
        </p:nvCxnSpPr>
        <p:spPr>
          <a:xfrm flipH="1">
            <a:off x="4632325" y="5054557"/>
            <a:ext cx="71278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C02F7D0-A9E3-5541-9449-B7B54CF2388D}"/>
              </a:ext>
            </a:extLst>
          </p:cNvPr>
          <p:cNvCxnSpPr>
            <a:cxnSpLocks/>
          </p:cNvCxnSpPr>
          <p:nvPr/>
        </p:nvCxnSpPr>
        <p:spPr>
          <a:xfrm flipH="1">
            <a:off x="4827585" y="5340307"/>
            <a:ext cx="75089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01A1D3-ADED-5F43-8822-06529FF9A38B}"/>
              </a:ext>
            </a:extLst>
          </p:cNvPr>
          <p:cNvCxnSpPr>
            <a:cxnSpLocks/>
          </p:cNvCxnSpPr>
          <p:nvPr/>
        </p:nvCxnSpPr>
        <p:spPr>
          <a:xfrm flipH="1">
            <a:off x="5708650" y="5403829"/>
            <a:ext cx="65087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F1EAF2-3684-BE4E-9ECE-63674E0F66BE}"/>
              </a:ext>
            </a:extLst>
          </p:cNvPr>
          <p:cNvSpPr txBox="1"/>
          <p:nvPr/>
        </p:nvSpPr>
        <p:spPr>
          <a:xfrm>
            <a:off x="3610036" y="262091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d</a:t>
            </a:r>
            <a:r>
              <a:rPr lang="en-US" sz="2800" b="1" i="1" dirty="0" err="1">
                <a:latin typeface="Cambria" panose="02040503050406030204" pitchFamily="18" charset="0"/>
              </a:rPr>
              <a:t>F</a:t>
            </a:r>
            <a:endParaRPr lang="en-US" sz="28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90" name="U-Turn Arrow 89">
            <a:extLst>
              <a:ext uri="{FF2B5EF4-FFF2-40B4-BE49-F238E27FC236}">
                <a16:creationId xmlns:a16="http://schemas.microsoft.com/office/drawing/2014/main" id="{7EFD69BA-A93C-0F4A-B377-87B78D87C18A}"/>
              </a:ext>
            </a:extLst>
          </p:cNvPr>
          <p:cNvSpPr/>
          <p:nvPr/>
        </p:nvSpPr>
        <p:spPr>
          <a:xfrm rot="16200000">
            <a:off x="2029023" y="3134606"/>
            <a:ext cx="1126082" cy="621923"/>
          </a:xfrm>
          <a:prstGeom prst="uturnArrow">
            <a:avLst>
              <a:gd name="adj1" fmla="val 10051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52F584-30AB-A648-BC9C-ACC77022ED3B}"/>
              </a:ext>
            </a:extLst>
          </p:cNvPr>
          <p:cNvSpPr txBox="1"/>
          <p:nvPr/>
        </p:nvSpPr>
        <p:spPr>
          <a:xfrm>
            <a:off x="2039868" y="266073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M</a:t>
            </a:r>
            <a:endParaRPr lang="en-US" sz="2800" b="1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38499A7-1FFD-164D-8B8D-A627E9338D5A}"/>
              </a:ext>
            </a:extLst>
          </p:cNvPr>
          <p:cNvCxnSpPr/>
          <p:nvPr/>
        </p:nvCxnSpPr>
        <p:spPr>
          <a:xfrm>
            <a:off x="1920396" y="3183958"/>
            <a:ext cx="1393695" cy="824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0511AF26-5A4E-EC48-9219-AD9A9BCF4B8B}"/>
              </a:ext>
            </a:extLst>
          </p:cNvPr>
          <p:cNvSpPr/>
          <p:nvPr/>
        </p:nvSpPr>
        <p:spPr>
          <a:xfrm rot="5400000" flipH="1" flipV="1">
            <a:off x="5367234" y="2548790"/>
            <a:ext cx="430056" cy="246837"/>
          </a:xfrm>
          <a:prstGeom prst="parallelogram">
            <a:avLst>
              <a:gd name="adj" fmla="val 44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247D1CD-BF03-0D4B-A11D-5E493C2F5F3B}"/>
              </a:ext>
            </a:extLst>
          </p:cNvPr>
          <p:cNvCxnSpPr>
            <a:cxnSpLocks/>
          </p:cNvCxnSpPr>
          <p:nvPr/>
        </p:nvCxnSpPr>
        <p:spPr>
          <a:xfrm>
            <a:off x="3776908" y="2672208"/>
            <a:ext cx="1348750" cy="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081DEEA-6C12-D940-A451-3FD03B78F873}"/>
              </a:ext>
            </a:extLst>
          </p:cNvPr>
          <p:cNvSpPr txBox="1"/>
          <p:nvPr/>
        </p:nvSpPr>
        <p:spPr>
          <a:xfrm>
            <a:off x="3855452" y="154696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dA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8B9E0A2B-9046-0A4E-BCFF-CB1535747FF4}"/>
              </a:ext>
            </a:extLst>
          </p:cNvPr>
          <p:cNvSpPr/>
          <p:nvPr/>
        </p:nvSpPr>
        <p:spPr>
          <a:xfrm rot="17397112">
            <a:off x="4804067" y="1563197"/>
            <a:ext cx="361571" cy="1282042"/>
          </a:xfrm>
          <a:custGeom>
            <a:avLst/>
            <a:gdLst>
              <a:gd name="connsiteX0" fmla="*/ 320675 w 361571"/>
              <a:gd name="connsiteY0" fmla="*/ 0 h 1108075"/>
              <a:gd name="connsiteX1" fmla="*/ 333375 w 361571"/>
              <a:gd name="connsiteY1" fmla="*/ 488950 h 1108075"/>
              <a:gd name="connsiteX2" fmla="*/ 0 w 361571"/>
              <a:gd name="connsiteY2" fmla="*/ 1108075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571" h="1108075">
                <a:moveTo>
                  <a:pt x="320675" y="0"/>
                </a:moveTo>
                <a:cubicBezTo>
                  <a:pt x="353748" y="152135"/>
                  <a:pt x="386821" y="304271"/>
                  <a:pt x="333375" y="488950"/>
                </a:cubicBezTo>
                <a:cubicBezTo>
                  <a:pt x="279929" y="673629"/>
                  <a:pt x="139964" y="890852"/>
                  <a:pt x="0" y="1108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59F1DFB-C70C-5C4A-A72C-0E6FEFA9C68B}"/>
              </a:ext>
            </a:extLst>
          </p:cNvPr>
          <p:cNvGrpSpPr/>
          <p:nvPr/>
        </p:nvGrpSpPr>
        <p:grpSpPr>
          <a:xfrm rot="9936677">
            <a:off x="5851986" y="2728509"/>
            <a:ext cx="2581449" cy="2165754"/>
            <a:chOff x="5922726" y="3685939"/>
            <a:chExt cx="15453717" cy="1568222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6E9938E-6830-654C-A08E-886A5AB97F64}"/>
                </a:ext>
              </a:extLst>
            </p:cNvPr>
            <p:cNvCxnSpPr>
              <a:cxnSpLocks/>
            </p:cNvCxnSpPr>
            <p:nvPr/>
          </p:nvCxnSpPr>
          <p:spPr>
            <a:xfrm rot="11663323" flipV="1">
              <a:off x="8942718" y="3685939"/>
              <a:ext cx="0" cy="547156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D708BF-7327-AE49-B71C-CF4BA1677429}"/>
                </a:ext>
              </a:extLst>
            </p:cNvPr>
            <p:cNvCxnSpPr>
              <a:cxnSpLocks/>
            </p:cNvCxnSpPr>
            <p:nvPr/>
          </p:nvCxnSpPr>
          <p:spPr>
            <a:xfrm rot="11663323" flipH="1" flipV="1">
              <a:off x="5922726" y="4317736"/>
              <a:ext cx="15453717" cy="9364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BC704F5-59BE-F24C-84F5-2810A0749D77}"/>
              </a:ext>
            </a:extLst>
          </p:cNvPr>
          <p:cNvSpPr txBox="1"/>
          <p:nvPr/>
        </p:nvSpPr>
        <p:spPr>
          <a:xfrm>
            <a:off x="8059560" y="409604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3CD1D3C-2D81-C449-9B8F-8F02AD65D246}"/>
                  </a:ext>
                </a:extLst>
              </p:cNvPr>
              <p:cNvSpPr txBox="1"/>
              <p:nvPr/>
            </p:nvSpPr>
            <p:spPr>
              <a:xfrm>
                <a:off x="4909250" y="2537118"/>
                <a:ext cx="8412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i="1" baseline="-25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3CD1D3C-2D81-C449-9B8F-8F02AD65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50" y="2537118"/>
                <a:ext cx="84124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70326DC-89F5-7A40-9ACD-864B5130D754}"/>
              </a:ext>
            </a:extLst>
          </p:cNvPr>
          <p:cNvCxnSpPr>
            <a:cxnSpLocks/>
          </p:cNvCxnSpPr>
          <p:nvPr/>
        </p:nvCxnSpPr>
        <p:spPr>
          <a:xfrm>
            <a:off x="5235575" y="2672208"/>
            <a:ext cx="36830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741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7159DF3-703B-574C-A8F5-940DF6BDC946}"/>
              </a:ext>
            </a:extLst>
          </p:cNvPr>
          <p:cNvSpPr/>
          <p:nvPr/>
        </p:nvSpPr>
        <p:spPr>
          <a:xfrm rot="1418247">
            <a:off x="3211958" y="2583214"/>
            <a:ext cx="3313803" cy="2685823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Line 14">
            <a:extLst>
              <a:ext uri="{FF2B5EF4-FFF2-40B4-BE49-F238E27FC236}">
                <a16:creationId xmlns:a16="http://schemas.microsoft.com/office/drawing/2014/main" id="{A8CC3F6C-F724-1345-A921-008BC27D0E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74798" y="672777"/>
            <a:ext cx="2" cy="5019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B17431D-F250-8E49-9398-7E9BE0ADC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819775"/>
            <a:ext cx="342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B7E68F8C-38DD-D546-93BE-B9B031614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05639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B74DFCA1-C0BA-C947-A8FD-BFCC33238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087" y="560705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D0B65693-01EA-944A-BD46-1FAFD59AD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070" y="71084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7DBA8475-A232-864C-8D84-800D0008D33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4773740" y="2486160"/>
            <a:ext cx="3148" cy="64010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26EE2142-5FFE-4D46-BABC-4F1E832D6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662" y="4462106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A74562D3-D1DD-CD4C-8B34-FAC0CB628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101" y="3923405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93F7774E-DBD3-B14E-9F11-A67847669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5537324"/>
            <a:ext cx="457200" cy="57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CC082-055E-B246-A455-48F00F7FF764}"/>
              </a:ext>
            </a:extLst>
          </p:cNvPr>
          <p:cNvSpPr/>
          <p:nvPr/>
        </p:nvSpPr>
        <p:spPr>
          <a:xfrm>
            <a:off x="4514850" y="3736975"/>
            <a:ext cx="2317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24436858-FC6F-0C40-B29C-A338BC679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9328" y="3851166"/>
            <a:ext cx="3049822" cy="18370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98D0AD-7C99-904C-B077-8675B8E7294A}"/>
              </a:ext>
            </a:extLst>
          </p:cNvPr>
          <p:cNvGrpSpPr/>
          <p:nvPr/>
        </p:nvGrpSpPr>
        <p:grpSpPr>
          <a:xfrm rot="10800000" flipH="1">
            <a:off x="4868859" y="3856209"/>
            <a:ext cx="774625" cy="1836565"/>
            <a:chOff x="4919460" y="3132581"/>
            <a:chExt cx="6589218" cy="122511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A5CB9BC-4396-0C4B-BFBE-0C7117985BE9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1347A2-CB95-7E4A-B2FB-B06F8243215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B0E4F5-F889-224D-8BCE-08B6FDDB2D5C}"/>
              </a:ext>
            </a:extLst>
          </p:cNvPr>
          <p:cNvGrpSpPr/>
          <p:nvPr/>
        </p:nvGrpSpPr>
        <p:grpSpPr>
          <a:xfrm rot="16200000" flipH="1">
            <a:off x="2712398" y="1732845"/>
            <a:ext cx="774625" cy="3058880"/>
            <a:chOff x="4919460" y="3132581"/>
            <a:chExt cx="6589218" cy="122511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4698FB-4E87-1547-BAF5-5D126163F156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40E96D3-DB91-DD40-9945-190339DB8A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 Box 2">
            <a:extLst>
              <a:ext uri="{FF2B5EF4-FFF2-40B4-BE49-F238E27FC236}">
                <a16:creationId xmlns:a16="http://schemas.microsoft.com/office/drawing/2014/main" id="{97023642-6681-B74D-A983-13E47B17C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751" y="2763529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 Box 2">
            <a:extLst>
              <a:ext uri="{FF2B5EF4-FFF2-40B4-BE49-F238E27FC236}">
                <a16:creationId xmlns:a16="http://schemas.microsoft.com/office/drawing/2014/main" id="{EF85827A-78F7-B84F-8F2C-5E9906D7F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859" y="4547304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912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2E1930-B6FA-CE49-9001-D801B0938BFC}"/>
              </a:ext>
            </a:extLst>
          </p:cNvPr>
          <p:cNvCxnSpPr>
            <a:cxnSpLocks/>
          </p:cNvCxnSpPr>
          <p:nvPr/>
        </p:nvCxnSpPr>
        <p:spPr>
          <a:xfrm flipV="1">
            <a:off x="4017723" y="1678972"/>
            <a:ext cx="0" cy="42857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3972D-7EE9-A548-8D5D-C9C705A4DB44}"/>
              </a:ext>
            </a:extLst>
          </p:cNvPr>
          <p:cNvCxnSpPr>
            <a:cxnSpLocks/>
          </p:cNvCxnSpPr>
          <p:nvPr/>
        </p:nvCxnSpPr>
        <p:spPr>
          <a:xfrm>
            <a:off x="4017724" y="5964716"/>
            <a:ext cx="356417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7042E0-3F0E-C34F-8DA8-930F2436788E}"/>
              </a:ext>
            </a:extLst>
          </p:cNvPr>
          <p:cNvSpPr txBox="1"/>
          <p:nvPr/>
        </p:nvSpPr>
        <p:spPr>
          <a:xfrm>
            <a:off x="3470100" y="167897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A469A-89E6-D045-A021-16B571505FDD}"/>
              </a:ext>
            </a:extLst>
          </p:cNvPr>
          <p:cNvSpPr txBox="1"/>
          <p:nvPr/>
        </p:nvSpPr>
        <p:spPr>
          <a:xfrm>
            <a:off x="7333031" y="596471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9BBB6-BA6C-AD49-98A7-1DDF49545830}"/>
              </a:ext>
            </a:extLst>
          </p:cNvPr>
          <p:cNvSpPr/>
          <p:nvPr/>
        </p:nvSpPr>
        <p:spPr>
          <a:xfrm>
            <a:off x="4021565" y="2641601"/>
            <a:ext cx="2645933" cy="33231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C56EB-D289-7D40-A16A-2255D7E9FA41}"/>
              </a:ext>
            </a:extLst>
          </p:cNvPr>
          <p:cNvSpPr txBox="1"/>
          <p:nvPr/>
        </p:nvSpPr>
        <p:spPr>
          <a:xfrm>
            <a:off x="6870998" y="435270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93AD9-475A-B749-9354-35A3EB13E281}"/>
              </a:ext>
            </a:extLst>
          </p:cNvPr>
          <p:cNvSpPr txBox="1"/>
          <p:nvPr/>
        </p:nvSpPr>
        <p:spPr>
          <a:xfrm>
            <a:off x="5066568" y="194058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2CCF9-B624-BA4C-AE87-933F9B52E935}"/>
              </a:ext>
            </a:extLst>
          </p:cNvPr>
          <p:cNvSpPr/>
          <p:nvPr/>
        </p:nvSpPr>
        <p:spPr>
          <a:xfrm>
            <a:off x="4909633" y="3443876"/>
            <a:ext cx="869796" cy="1792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7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8D192BC-B036-554D-A27B-4AC3CA4DDBC6}"/>
              </a:ext>
            </a:extLst>
          </p:cNvPr>
          <p:cNvSpPr/>
          <p:nvPr/>
        </p:nvSpPr>
        <p:spPr>
          <a:xfrm>
            <a:off x="4410123" y="1514727"/>
            <a:ext cx="2870247" cy="4433672"/>
          </a:xfrm>
          <a:custGeom>
            <a:avLst/>
            <a:gdLst>
              <a:gd name="connsiteX0" fmla="*/ 1243913 w 2870247"/>
              <a:gd name="connsiteY0" fmla="*/ 116528 h 4433672"/>
              <a:gd name="connsiteX1" fmla="*/ 897924 w 2870247"/>
              <a:gd name="connsiteY1" fmla="*/ 273047 h 4433672"/>
              <a:gd name="connsiteX2" fmla="*/ 650789 w 2870247"/>
              <a:gd name="connsiteY2" fmla="*/ 882647 h 4433672"/>
              <a:gd name="connsiteX3" fmla="*/ 172994 w 2870247"/>
              <a:gd name="connsiteY3" fmla="*/ 1319253 h 4433672"/>
              <a:gd name="connsiteX4" fmla="*/ 280086 w 2870247"/>
              <a:gd name="connsiteY4" fmla="*/ 1681718 h 4433672"/>
              <a:gd name="connsiteX5" fmla="*/ 280086 w 2870247"/>
              <a:gd name="connsiteY5" fmla="*/ 2332507 h 4433672"/>
              <a:gd name="connsiteX6" fmla="*/ 0 w 2870247"/>
              <a:gd name="connsiteY6" fmla="*/ 2950345 h 4433672"/>
              <a:gd name="connsiteX7" fmla="*/ 280086 w 2870247"/>
              <a:gd name="connsiteY7" fmla="*/ 3535231 h 4433672"/>
              <a:gd name="connsiteX8" fmla="*/ 955589 w 2870247"/>
              <a:gd name="connsiteY8" fmla="*/ 4128356 h 4433672"/>
              <a:gd name="connsiteX9" fmla="*/ 1556951 w 2870247"/>
              <a:gd name="connsiteY9" fmla="*/ 4433156 h 4433672"/>
              <a:gd name="connsiteX10" fmla="*/ 2257167 w 2870247"/>
              <a:gd name="connsiteY10" fmla="*/ 4062453 h 4433672"/>
              <a:gd name="connsiteX11" fmla="*/ 2842054 w 2870247"/>
              <a:gd name="connsiteY11" fmla="*/ 3246907 h 4433672"/>
              <a:gd name="connsiteX12" fmla="*/ 2743200 w 2870247"/>
              <a:gd name="connsiteY12" fmla="*/ 2793826 h 4433672"/>
              <a:gd name="connsiteX13" fmla="*/ 2438400 w 2870247"/>
              <a:gd name="connsiteY13" fmla="*/ 2587880 h 4433672"/>
              <a:gd name="connsiteX14" fmla="*/ 2644346 w 2870247"/>
              <a:gd name="connsiteY14" fmla="*/ 2406647 h 4433672"/>
              <a:gd name="connsiteX15" fmla="*/ 2479589 w 2870247"/>
              <a:gd name="connsiteY15" fmla="*/ 1591101 h 4433672"/>
              <a:gd name="connsiteX16" fmla="*/ 2710248 w 2870247"/>
              <a:gd name="connsiteY16" fmla="*/ 1236874 h 4433672"/>
              <a:gd name="connsiteX17" fmla="*/ 2347783 w 2870247"/>
              <a:gd name="connsiteY17" fmla="*/ 759080 h 4433672"/>
              <a:gd name="connsiteX18" fmla="*/ 1935892 w 2870247"/>
              <a:gd name="connsiteY18" fmla="*/ 363664 h 4433672"/>
              <a:gd name="connsiteX19" fmla="*/ 1458097 w 2870247"/>
              <a:gd name="connsiteY19" fmla="*/ 9437 h 4433672"/>
              <a:gd name="connsiteX20" fmla="*/ 1243913 w 2870247"/>
              <a:gd name="connsiteY20" fmla="*/ 116528 h 44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247" h="4433672">
                <a:moveTo>
                  <a:pt x="1243913" y="116528"/>
                </a:moveTo>
                <a:cubicBezTo>
                  <a:pt x="1150551" y="160463"/>
                  <a:pt x="996778" y="145361"/>
                  <a:pt x="897924" y="273047"/>
                </a:cubicBezTo>
                <a:cubicBezTo>
                  <a:pt x="799070" y="400733"/>
                  <a:pt x="771611" y="708279"/>
                  <a:pt x="650789" y="882647"/>
                </a:cubicBezTo>
                <a:cubicBezTo>
                  <a:pt x="529967" y="1057015"/>
                  <a:pt x="234778" y="1186075"/>
                  <a:pt x="172994" y="1319253"/>
                </a:cubicBezTo>
                <a:cubicBezTo>
                  <a:pt x="111210" y="1452432"/>
                  <a:pt x="262237" y="1512842"/>
                  <a:pt x="280086" y="1681718"/>
                </a:cubicBezTo>
                <a:cubicBezTo>
                  <a:pt x="297935" y="1850594"/>
                  <a:pt x="326767" y="2121069"/>
                  <a:pt x="280086" y="2332507"/>
                </a:cubicBezTo>
                <a:cubicBezTo>
                  <a:pt x="233405" y="2543945"/>
                  <a:pt x="0" y="2749891"/>
                  <a:pt x="0" y="2950345"/>
                </a:cubicBezTo>
                <a:cubicBezTo>
                  <a:pt x="0" y="3150799"/>
                  <a:pt x="120821" y="3338896"/>
                  <a:pt x="280086" y="3535231"/>
                </a:cubicBezTo>
                <a:cubicBezTo>
                  <a:pt x="439351" y="3731566"/>
                  <a:pt x="742778" y="3978702"/>
                  <a:pt x="955589" y="4128356"/>
                </a:cubicBezTo>
                <a:cubicBezTo>
                  <a:pt x="1168400" y="4278010"/>
                  <a:pt x="1340021" y="4444140"/>
                  <a:pt x="1556951" y="4433156"/>
                </a:cubicBezTo>
                <a:cubicBezTo>
                  <a:pt x="1773881" y="4422172"/>
                  <a:pt x="2042983" y="4260161"/>
                  <a:pt x="2257167" y="4062453"/>
                </a:cubicBezTo>
                <a:cubicBezTo>
                  <a:pt x="2471351" y="3864745"/>
                  <a:pt x="2761048" y="3458345"/>
                  <a:pt x="2842054" y="3246907"/>
                </a:cubicBezTo>
                <a:cubicBezTo>
                  <a:pt x="2923060" y="3035469"/>
                  <a:pt x="2810476" y="2903664"/>
                  <a:pt x="2743200" y="2793826"/>
                </a:cubicBezTo>
                <a:cubicBezTo>
                  <a:pt x="2675924" y="2683988"/>
                  <a:pt x="2454876" y="2652410"/>
                  <a:pt x="2438400" y="2587880"/>
                </a:cubicBezTo>
                <a:cubicBezTo>
                  <a:pt x="2421924" y="2523350"/>
                  <a:pt x="2637481" y="2572777"/>
                  <a:pt x="2644346" y="2406647"/>
                </a:cubicBezTo>
                <a:cubicBezTo>
                  <a:pt x="2651211" y="2240517"/>
                  <a:pt x="2468605" y="1786063"/>
                  <a:pt x="2479589" y="1591101"/>
                </a:cubicBezTo>
                <a:cubicBezTo>
                  <a:pt x="2490573" y="1396139"/>
                  <a:pt x="2732216" y="1375544"/>
                  <a:pt x="2710248" y="1236874"/>
                </a:cubicBezTo>
                <a:cubicBezTo>
                  <a:pt x="2688280" y="1098204"/>
                  <a:pt x="2476842" y="904615"/>
                  <a:pt x="2347783" y="759080"/>
                </a:cubicBezTo>
                <a:cubicBezTo>
                  <a:pt x="2218724" y="613545"/>
                  <a:pt x="2084173" y="488605"/>
                  <a:pt x="1935892" y="363664"/>
                </a:cubicBezTo>
                <a:cubicBezTo>
                  <a:pt x="1787611" y="238724"/>
                  <a:pt x="1573427" y="50626"/>
                  <a:pt x="1458097" y="9437"/>
                </a:cubicBezTo>
                <a:cubicBezTo>
                  <a:pt x="1342767" y="-31752"/>
                  <a:pt x="1337275" y="72593"/>
                  <a:pt x="1243913" y="1165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4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4B4391-FB6F-604B-BB76-899228AF54DC}"/>
              </a:ext>
            </a:extLst>
          </p:cNvPr>
          <p:cNvSpPr/>
          <p:nvPr/>
        </p:nvSpPr>
        <p:spPr>
          <a:xfrm>
            <a:off x="4712543" y="3266125"/>
            <a:ext cx="2300736" cy="9308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0D7641-CA08-994D-88EB-7BB7218DB0D3}"/>
              </a:ext>
            </a:extLst>
          </p:cNvPr>
          <p:cNvCxnSpPr>
            <a:cxnSpLocks/>
          </p:cNvCxnSpPr>
          <p:nvPr/>
        </p:nvCxnSpPr>
        <p:spPr>
          <a:xfrm>
            <a:off x="5862981" y="1037649"/>
            <a:ext cx="1" cy="5401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FA2583-16DE-EF4A-A326-B6E22BE9A008}"/>
              </a:ext>
            </a:extLst>
          </p:cNvPr>
          <p:cNvCxnSpPr>
            <a:cxnSpLocks/>
            <a:endCxn id="3" idx="5"/>
          </p:cNvCxnSpPr>
          <p:nvPr/>
        </p:nvCxnSpPr>
        <p:spPr>
          <a:xfrm>
            <a:off x="5857206" y="3731563"/>
            <a:ext cx="819138" cy="329114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C09868-EECA-1449-B64D-F9D109C9C398}"/>
              </a:ext>
            </a:extLst>
          </p:cNvPr>
          <p:cNvSpPr txBox="1"/>
          <p:nvPr/>
        </p:nvSpPr>
        <p:spPr>
          <a:xfrm>
            <a:off x="6444898" y="409745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D8559-D49F-2A40-8403-3D6963487A4C}"/>
              </a:ext>
            </a:extLst>
          </p:cNvPr>
          <p:cNvSpPr txBox="1"/>
          <p:nvPr/>
        </p:nvSpPr>
        <p:spPr>
          <a:xfrm>
            <a:off x="6204005" y="3491920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9613B44-B632-A546-B057-A92FA318381F}"/>
              </a:ext>
            </a:extLst>
          </p:cNvPr>
          <p:cNvSpPr/>
          <p:nvPr/>
        </p:nvSpPr>
        <p:spPr>
          <a:xfrm>
            <a:off x="6654728" y="4025553"/>
            <a:ext cx="135102" cy="146281"/>
          </a:xfrm>
          <a:custGeom>
            <a:avLst/>
            <a:gdLst>
              <a:gd name="connsiteX0" fmla="*/ 161925 w 200025"/>
              <a:gd name="connsiteY0" fmla="*/ 0 h 165100"/>
              <a:gd name="connsiteX1" fmla="*/ 136525 w 200025"/>
              <a:gd name="connsiteY1" fmla="*/ 3175 h 165100"/>
              <a:gd name="connsiteX2" fmla="*/ 34925 w 200025"/>
              <a:gd name="connsiteY2" fmla="*/ 9525 h 165100"/>
              <a:gd name="connsiteX3" fmla="*/ 25400 w 200025"/>
              <a:gd name="connsiteY3" fmla="*/ 12700 h 165100"/>
              <a:gd name="connsiteX4" fmla="*/ 15875 w 200025"/>
              <a:gd name="connsiteY4" fmla="*/ 19050 h 165100"/>
              <a:gd name="connsiteX5" fmla="*/ 6350 w 200025"/>
              <a:gd name="connsiteY5" fmla="*/ 38100 h 165100"/>
              <a:gd name="connsiteX6" fmla="*/ 0 w 200025"/>
              <a:gd name="connsiteY6" fmla="*/ 47625 h 165100"/>
              <a:gd name="connsiteX7" fmla="*/ 3175 w 200025"/>
              <a:gd name="connsiteY7" fmla="*/ 120650 h 165100"/>
              <a:gd name="connsiteX8" fmla="*/ 12700 w 200025"/>
              <a:gd name="connsiteY8" fmla="*/ 130175 h 165100"/>
              <a:gd name="connsiteX9" fmla="*/ 31750 w 200025"/>
              <a:gd name="connsiteY9" fmla="*/ 142875 h 165100"/>
              <a:gd name="connsiteX10" fmla="*/ 41275 w 200025"/>
              <a:gd name="connsiteY10" fmla="*/ 149225 h 165100"/>
              <a:gd name="connsiteX11" fmla="*/ 60325 w 200025"/>
              <a:gd name="connsiteY11" fmla="*/ 155575 h 165100"/>
              <a:gd name="connsiteX12" fmla="*/ 69850 w 200025"/>
              <a:gd name="connsiteY12" fmla="*/ 158750 h 165100"/>
              <a:gd name="connsiteX13" fmla="*/ 92075 w 200025"/>
              <a:gd name="connsiteY13" fmla="*/ 165100 h 165100"/>
              <a:gd name="connsiteX14" fmla="*/ 146050 w 200025"/>
              <a:gd name="connsiteY14" fmla="*/ 155575 h 165100"/>
              <a:gd name="connsiteX15" fmla="*/ 165100 w 200025"/>
              <a:gd name="connsiteY15" fmla="*/ 142875 h 165100"/>
              <a:gd name="connsiteX16" fmla="*/ 177800 w 200025"/>
              <a:gd name="connsiteY16" fmla="*/ 123825 h 165100"/>
              <a:gd name="connsiteX17" fmla="*/ 184150 w 200025"/>
              <a:gd name="connsiteY17" fmla="*/ 114300 h 165100"/>
              <a:gd name="connsiteX18" fmla="*/ 187325 w 200025"/>
              <a:gd name="connsiteY18" fmla="*/ 104775 h 165100"/>
              <a:gd name="connsiteX19" fmla="*/ 193675 w 200025"/>
              <a:gd name="connsiteY19" fmla="*/ 95250 h 165100"/>
              <a:gd name="connsiteX20" fmla="*/ 200025 w 200025"/>
              <a:gd name="connsiteY20" fmla="*/ 76200 h 165100"/>
              <a:gd name="connsiteX21" fmla="*/ 196850 w 200025"/>
              <a:gd name="connsiteY21" fmla="*/ 47625 h 165100"/>
              <a:gd name="connsiteX22" fmla="*/ 187325 w 200025"/>
              <a:gd name="connsiteY22" fmla="*/ 38100 h 165100"/>
              <a:gd name="connsiteX23" fmla="*/ 180975 w 200025"/>
              <a:gd name="connsiteY23" fmla="*/ 28575 h 165100"/>
              <a:gd name="connsiteX24" fmla="*/ 161925 w 200025"/>
              <a:gd name="connsiteY2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025" h="165100">
                <a:moveTo>
                  <a:pt x="161925" y="0"/>
                </a:moveTo>
                <a:cubicBezTo>
                  <a:pt x="153458" y="1058"/>
                  <a:pt x="145044" y="2702"/>
                  <a:pt x="136525" y="3175"/>
                </a:cubicBezTo>
                <a:lnTo>
                  <a:pt x="34925" y="9525"/>
                </a:lnTo>
                <a:cubicBezTo>
                  <a:pt x="31707" y="10444"/>
                  <a:pt x="28393" y="11203"/>
                  <a:pt x="25400" y="12700"/>
                </a:cubicBezTo>
                <a:cubicBezTo>
                  <a:pt x="21987" y="14407"/>
                  <a:pt x="19050" y="16933"/>
                  <a:pt x="15875" y="19050"/>
                </a:cubicBezTo>
                <a:cubicBezTo>
                  <a:pt x="-2323" y="46347"/>
                  <a:pt x="19495" y="11810"/>
                  <a:pt x="6350" y="38100"/>
                </a:cubicBezTo>
                <a:cubicBezTo>
                  <a:pt x="4643" y="41513"/>
                  <a:pt x="2117" y="44450"/>
                  <a:pt x="0" y="47625"/>
                </a:cubicBezTo>
                <a:cubicBezTo>
                  <a:pt x="1058" y="71967"/>
                  <a:pt x="-530" y="96569"/>
                  <a:pt x="3175" y="120650"/>
                </a:cubicBezTo>
                <a:cubicBezTo>
                  <a:pt x="3858" y="125088"/>
                  <a:pt x="9156" y="127418"/>
                  <a:pt x="12700" y="130175"/>
                </a:cubicBezTo>
                <a:cubicBezTo>
                  <a:pt x="18724" y="134860"/>
                  <a:pt x="25400" y="138642"/>
                  <a:pt x="31750" y="142875"/>
                </a:cubicBezTo>
                <a:cubicBezTo>
                  <a:pt x="34925" y="144992"/>
                  <a:pt x="37655" y="148018"/>
                  <a:pt x="41275" y="149225"/>
                </a:cubicBezTo>
                <a:lnTo>
                  <a:pt x="60325" y="155575"/>
                </a:lnTo>
                <a:cubicBezTo>
                  <a:pt x="63500" y="156633"/>
                  <a:pt x="66603" y="157938"/>
                  <a:pt x="69850" y="158750"/>
                </a:cubicBezTo>
                <a:cubicBezTo>
                  <a:pt x="85797" y="162737"/>
                  <a:pt x="78410" y="160545"/>
                  <a:pt x="92075" y="165100"/>
                </a:cubicBezTo>
                <a:cubicBezTo>
                  <a:pt x="103192" y="164089"/>
                  <a:pt x="133360" y="164035"/>
                  <a:pt x="146050" y="155575"/>
                </a:cubicBezTo>
                <a:lnTo>
                  <a:pt x="165100" y="142875"/>
                </a:lnTo>
                <a:lnTo>
                  <a:pt x="177800" y="123825"/>
                </a:lnTo>
                <a:cubicBezTo>
                  <a:pt x="179917" y="120650"/>
                  <a:pt x="182943" y="117920"/>
                  <a:pt x="184150" y="114300"/>
                </a:cubicBezTo>
                <a:cubicBezTo>
                  <a:pt x="185208" y="111125"/>
                  <a:pt x="185828" y="107768"/>
                  <a:pt x="187325" y="104775"/>
                </a:cubicBezTo>
                <a:cubicBezTo>
                  <a:pt x="189032" y="101362"/>
                  <a:pt x="192125" y="98737"/>
                  <a:pt x="193675" y="95250"/>
                </a:cubicBezTo>
                <a:cubicBezTo>
                  <a:pt x="196393" y="89133"/>
                  <a:pt x="200025" y="76200"/>
                  <a:pt x="200025" y="76200"/>
                </a:cubicBezTo>
                <a:cubicBezTo>
                  <a:pt x="198967" y="66675"/>
                  <a:pt x="199881" y="56717"/>
                  <a:pt x="196850" y="47625"/>
                </a:cubicBezTo>
                <a:cubicBezTo>
                  <a:pt x="195430" y="43365"/>
                  <a:pt x="190200" y="41549"/>
                  <a:pt x="187325" y="38100"/>
                </a:cubicBezTo>
                <a:cubicBezTo>
                  <a:pt x="184882" y="35169"/>
                  <a:pt x="183673" y="31273"/>
                  <a:pt x="180975" y="28575"/>
                </a:cubicBezTo>
                <a:cubicBezTo>
                  <a:pt x="171690" y="19290"/>
                  <a:pt x="168828" y="22225"/>
                  <a:pt x="16192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C36FF-36F8-E74C-B6C5-377374B2D117}"/>
              </a:ext>
            </a:extLst>
          </p:cNvPr>
          <p:cNvSpPr txBox="1"/>
          <p:nvPr/>
        </p:nvSpPr>
        <p:spPr>
          <a:xfrm>
            <a:off x="5719066" y="61651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z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B12955-A891-134F-A5AF-5BEFBEA1D197}"/>
              </a:ext>
            </a:extLst>
          </p:cNvPr>
          <p:cNvCxnSpPr/>
          <p:nvPr/>
        </p:nvCxnSpPr>
        <p:spPr>
          <a:xfrm>
            <a:off x="5857206" y="3552825"/>
            <a:ext cx="178469" cy="6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7A4A24-394A-7B4A-BBD6-77BF1FAEF457}"/>
              </a:ext>
            </a:extLst>
          </p:cNvPr>
          <p:cNvCxnSpPr/>
          <p:nvPr/>
        </p:nvCxnSpPr>
        <p:spPr>
          <a:xfrm>
            <a:off x="6035675" y="3619500"/>
            <a:ext cx="0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0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C8E8DE-CD5F-EE47-908F-BA75FD6E1307}"/>
              </a:ext>
            </a:extLst>
          </p:cNvPr>
          <p:cNvSpPr/>
          <p:nvPr/>
        </p:nvSpPr>
        <p:spPr>
          <a:xfrm>
            <a:off x="4504081" y="2058114"/>
            <a:ext cx="2717800" cy="3644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6A5E43-F039-8B47-9896-640414E40EED}"/>
              </a:ext>
            </a:extLst>
          </p:cNvPr>
          <p:cNvSpPr/>
          <p:nvPr/>
        </p:nvSpPr>
        <p:spPr>
          <a:xfrm>
            <a:off x="4504081" y="1499314"/>
            <a:ext cx="2717800" cy="111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C68C4D-C452-434C-9E08-D16412E879B6}"/>
              </a:ext>
            </a:extLst>
          </p:cNvPr>
          <p:cNvCxnSpPr>
            <a:cxnSpLocks/>
          </p:cNvCxnSpPr>
          <p:nvPr/>
        </p:nvCxnSpPr>
        <p:spPr>
          <a:xfrm>
            <a:off x="5862981" y="1037649"/>
            <a:ext cx="0" cy="1020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C6930A-6A33-1242-BDA5-9794BD250F76}"/>
              </a:ext>
            </a:extLst>
          </p:cNvPr>
          <p:cNvSpPr txBox="1"/>
          <p:nvPr/>
        </p:nvSpPr>
        <p:spPr>
          <a:xfrm>
            <a:off x="5719066" y="61651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z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B077C1-603E-0142-8CE4-CB35886154D6}"/>
              </a:ext>
            </a:extLst>
          </p:cNvPr>
          <p:cNvSpPr/>
          <p:nvPr/>
        </p:nvSpPr>
        <p:spPr>
          <a:xfrm>
            <a:off x="4504081" y="5143500"/>
            <a:ext cx="2717800" cy="1117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D18B7-5F11-5D4A-A2A7-3588A146BCDF}"/>
              </a:ext>
            </a:extLst>
          </p:cNvPr>
          <p:cNvCxnSpPr>
            <a:cxnSpLocks/>
          </p:cNvCxnSpPr>
          <p:nvPr/>
        </p:nvCxnSpPr>
        <p:spPr>
          <a:xfrm>
            <a:off x="5862981" y="2616914"/>
            <a:ext cx="0" cy="1383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000F5B-9537-D542-9CBF-89662AE19362}"/>
              </a:ext>
            </a:extLst>
          </p:cNvPr>
          <p:cNvCxnSpPr>
            <a:cxnSpLocks/>
          </p:cNvCxnSpPr>
          <p:nvPr/>
        </p:nvCxnSpPr>
        <p:spPr>
          <a:xfrm flipH="1">
            <a:off x="5862982" y="4000499"/>
            <a:ext cx="313179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81DBDC-A5F6-0046-9237-10FB2C36BD22}"/>
              </a:ext>
            </a:extLst>
          </p:cNvPr>
          <p:cNvCxnSpPr>
            <a:cxnSpLocks/>
          </p:cNvCxnSpPr>
          <p:nvPr/>
        </p:nvCxnSpPr>
        <p:spPr>
          <a:xfrm flipV="1">
            <a:off x="3938522" y="4000501"/>
            <a:ext cx="1924459" cy="1383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E60926-A034-2C40-9EF0-3093A6EE32E8}"/>
              </a:ext>
            </a:extLst>
          </p:cNvPr>
          <p:cNvSpPr txBox="1"/>
          <p:nvPr/>
        </p:nvSpPr>
        <p:spPr>
          <a:xfrm>
            <a:off x="9035880" y="3722042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153117-0009-A84C-828C-5D0B2D2CAEE8}"/>
              </a:ext>
            </a:extLst>
          </p:cNvPr>
          <p:cNvSpPr txBox="1"/>
          <p:nvPr/>
        </p:nvSpPr>
        <p:spPr>
          <a:xfrm>
            <a:off x="3581397" y="5171955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5160B9-F445-6346-A229-2E0335D46D85}"/>
              </a:ext>
            </a:extLst>
          </p:cNvPr>
          <p:cNvCxnSpPr>
            <a:cxnSpLocks/>
            <a:endCxn id="2" idx="5"/>
          </p:cNvCxnSpPr>
          <p:nvPr/>
        </p:nvCxnSpPr>
        <p:spPr>
          <a:xfrm>
            <a:off x="5862981" y="2052664"/>
            <a:ext cx="960887" cy="400581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D3F1D5-2A3B-C347-A26F-A001490FC0F2}"/>
              </a:ext>
            </a:extLst>
          </p:cNvPr>
          <p:cNvSpPr txBox="1"/>
          <p:nvPr/>
        </p:nvSpPr>
        <p:spPr>
          <a:xfrm>
            <a:off x="6159017" y="181910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D7A78-EFAD-254E-B074-8E4B7F7131F6}"/>
              </a:ext>
            </a:extLst>
          </p:cNvPr>
          <p:cNvSpPr txBox="1"/>
          <p:nvPr/>
        </p:nvSpPr>
        <p:spPr>
          <a:xfrm>
            <a:off x="5701183" y="397734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E1A60D-FCC3-A14C-83B1-49B7A0F7EFCD}"/>
              </a:ext>
            </a:extLst>
          </p:cNvPr>
          <p:cNvGrpSpPr/>
          <p:nvPr/>
        </p:nvGrpSpPr>
        <p:grpSpPr>
          <a:xfrm rot="10800000" flipH="1">
            <a:off x="7296299" y="2009776"/>
            <a:ext cx="774625" cy="1990723"/>
            <a:chOff x="4919460" y="3132581"/>
            <a:chExt cx="6589218" cy="122511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6FE3BE-C85A-3944-BD29-B29C37444B06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B338BF-1F25-DF41-8BCD-2EDD799CA6C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79041F-D42D-AE41-92E3-56CDCA02F633}"/>
              </a:ext>
            </a:extLst>
          </p:cNvPr>
          <p:cNvGrpSpPr/>
          <p:nvPr/>
        </p:nvGrpSpPr>
        <p:grpSpPr>
          <a:xfrm rot="10800000" flipH="1" flipV="1">
            <a:off x="7296298" y="4000499"/>
            <a:ext cx="774625" cy="1730371"/>
            <a:chOff x="4919460" y="3132581"/>
            <a:chExt cx="6589218" cy="12251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4FF93B-E790-E846-8067-F1B5331024D3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89A086-4C1E-EF4A-9D90-C221E972AC9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2D5897-F7D7-1B40-87ED-7D2ECE948720}"/>
              </a:ext>
            </a:extLst>
          </p:cNvPr>
          <p:cNvSpPr txBox="1"/>
          <p:nvPr/>
        </p:nvSpPr>
        <p:spPr>
          <a:xfrm>
            <a:off x="7724718" y="2732833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h/2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DCDFAA-39A6-724C-BB31-B5D06BADE834}"/>
              </a:ext>
            </a:extLst>
          </p:cNvPr>
          <p:cNvSpPr txBox="1"/>
          <p:nvPr/>
        </p:nvSpPr>
        <p:spPr>
          <a:xfrm>
            <a:off x="7724716" y="463148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h/2</a:t>
            </a:r>
          </a:p>
        </p:txBody>
      </p:sp>
    </p:spTree>
    <p:extLst>
      <p:ext uri="{BB962C8B-B14F-4D97-AF65-F5344CB8AC3E}">
        <p14:creationId xmlns:p14="http://schemas.microsoft.com/office/powerpoint/2010/main" val="1150368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67BF68A5-15E9-5041-94EA-C9F968E7A04F}"/>
              </a:ext>
            </a:extLst>
          </p:cNvPr>
          <p:cNvSpPr/>
          <p:nvPr/>
        </p:nvSpPr>
        <p:spPr>
          <a:xfrm rot="14021811">
            <a:off x="6000282" y="2114551"/>
            <a:ext cx="251460" cy="377190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C03584-64DE-B84C-AF5F-B5F2BA6769F1}"/>
              </a:ext>
            </a:extLst>
          </p:cNvPr>
          <p:cNvCxnSpPr>
            <a:cxnSpLocks/>
          </p:cNvCxnSpPr>
          <p:nvPr/>
        </p:nvCxnSpPr>
        <p:spPr>
          <a:xfrm>
            <a:off x="7623201" y="1003358"/>
            <a:ext cx="0" cy="1877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106507-7AB3-924E-8089-94168BE6BAC0}"/>
              </a:ext>
            </a:extLst>
          </p:cNvPr>
          <p:cNvSpPr txBox="1"/>
          <p:nvPr/>
        </p:nvSpPr>
        <p:spPr>
          <a:xfrm>
            <a:off x="7479286" y="582220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z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7248C-C162-4843-8B86-B60E110E88AC}"/>
              </a:ext>
            </a:extLst>
          </p:cNvPr>
          <p:cNvCxnSpPr>
            <a:cxnSpLocks/>
          </p:cNvCxnSpPr>
          <p:nvPr/>
        </p:nvCxnSpPr>
        <p:spPr>
          <a:xfrm flipH="1">
            <a:off x="7623202" y="2880358"/>
            <a:ext cx="2160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A9800A-D7BE-164F-906A-D4F5AC0B8C19}"/>
              </a:ext>
            </a:extLst>
          </p:cNvPr>
          <p:cNvCxnSpPr>
            <a:cxnSpLocks/>
          </p:cNvCxnSpPr>
          <p:nvPr/>
        </p:nvCxnSpPr>
        <p:spPr>
          <a:xfrm flipV="1">
            <a:off x="4023360" y="4680864"/>
            <a:ext cx="1153821" cy="862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FAF087-D62A-CD4E-876E-B70F6DE12A43}"/>
              </a:ext>
            </a:extLst>
          </p:cNvPr>
          <p:cNvSpPr txBox="1"/>
          <p:nvPr/>
        </p:nvSpPr>
        <p:spPr>
          <a:xfrm>
            <a:off x="9893130" y="258422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4D02F-22A8-0541-ABDE-48E1EEE5E9F5}"/>
              </a:ext>
            </a:extLst>
          </p:cNvPr>
          <p:cNvSpPr txBox="1"/>
          <p:nvPr/>
        </p:nvSpPr>
        <p:spPr>
          <a:xfrm>
            <a:off x="3689507" y="532414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479B6B-2268-BC44-AD51-7A63B4181282}"/>
              </a:ext>
            </a:extLst>
          </p:cNvPr>
          <p:cNvCxnSpPr/>
          <p:nvPr/>
        </p:nvCxnSpPr>
        <p:spPr>
          <a:xfrm>
            <a:off x="4530754" y="374904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FCB5A3-F063-3246-B1B6-23F28B33D61A}"/>
              </a:ext>
            </a:extLst>
          </p:cNvPr>
          <p:cNvCxnSpPr>
            <a:cxnSpLocks/>
          </p:cNvCxnSpPr>
          <p:nvPr/>
        </p:nvCxnSpPr>
        <p:spPr>
          <a:xfrm flipV="1">
            <a:off x="4529816" y="2251710"/>
            <a:ext cx="3093385" cy="218689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73DF7E-6430-0448-AF5E-435351551E39}"/>
              </a:ext>
            </a:extLst>
          </p:cNvPr>
          <p:cNvSpPr txBox="1"/>
          <p:nvPr/>
        </p:nvSpPr>
        <p:spPr>
          <a:xfrm>
            <a:off x="5941634" y="2828724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FEAD8-5D3C-C54C-8B51-30D42F775563}"/>
              </a:ext>
            </a:extLst>
          </p:cNvPr>
          <p:cNvSpPr txBox="1"/>
          <p:nvPr/>
        </p:nvSpPr>
        <p:spPr>
          <a:xfrm>
            <a:off x="4641624" y="5715636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22A65DF-CA8A-FF4C-B020-B2B83F53E7BE}"/>
              </a:ext>
            </a:extLst>
          </p:cNvPr>
          <p:cNvSpPr/>
          <p:nvPr/>
        </p:nvSpPr>
        <p:spPr>
          <a:xfrm rot="10459353">
            <a:off x="4486555" y="5134140"/>
            <a:ext cx="227431" cy="769502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36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FEA2568C-AB4F-8C44-8E54-8EBA32105B70}"/>
              </a:ext>
            </a:extLst>
          </p:cNvPr>
          <p:cNvSpPr/>
          <p:nvPr/>
        </p:nvSpPr>
        <p:spPr>
          <a:xfrm>
            <a:off x="4038600" y="1879600"/>
            <a:ext cx="3568700" cy="2705100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B8A501-70A3-2942-BF04-F06F41BFA349}"/>
              </a:ext>
            </a:extLst>
          </p:cNvPr>
          <p:cNvCxnSpPr>
            <a:cxnSpLocks/>
          </p:cNvCxnSpPr>
          <p:nvPr/>
        </p:nvCxnSpPr>
        <p:spPr>
          <a:xfrm flipH="1">
            <a:off x="5446421" y="1165554"/>
            <a:ext cx="1" cy="2603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88AFF5-2A9D-0942-9A89-B396E52DB23B}"/>
              </a:ext>
            </a:extLst>
          </p:cNvPr>
          <p:cNvSpPr txBox="1"/>
          <p:nvPr/>
        </p:nvSpPr>
        <p:spPr>
          <a:xfrm>
            <a:off x="5254753" y="703889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y'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C1CB66-6493-2D43-A2D8-523C11EF8DF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574800" y="3769357"/>
            <a:ext cx="685275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2BE0-0CFB-5A45-BE5F-238BFFBB0425}"/>
              </a:ext>
            </a:extLst>
          </p:cNvPr>
          <p:cNvCxnSpPr>
            <a:cxnSpLocks/>
          </p:cNvCxnSpPr>
          <p:nvPr/>
        </p:nvCxnSpPr>
        <p:spPr>
          <a:xfrm flipV="1">
            <a:off x="4099736" y="3769357"/>
            <a:ext cx="1346685" cy="1575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33B4E-69DB-C442-AE52-B1B976C269E7}"/>
              </a:ext>
            </a:extLst>
          </p:cNvPr>
          <p:cNvSpPr txBox="1"/>
          <p:nvPr/>
        </p:nvSpPr>
        <p:spPr>
          <a:xfrm>
            <a:off x="8427550" y="3538525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x'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B30B2-CAF4-4C4D-AF5E-6E5557BFED2D}"/>
              </a:ext>
            </a:extLst>
          </p:cNvPr>
          <p:cNvSpPr txBox="1"/>
          <p:nvPr/>
        </p:nvSpPr>
        <p:spPr>
          <a:xfrm>
            <a:off x="3829207" y="5289526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z'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03EE04-CBCD-EC4D-AB7C-DCC47DB3BDBB}"/>
              </a:ext>
            </a:extLst>
          </p:cNvPr>
          <p:cNvCxnSpPr>
            <a:cxnSpLocks/>
          </p:cNvCxnSpPr>
          <p:nvPr/>
        </p:nvCxnSpPr>
        <p:spPr>
          <a:xfrm flipV="1">
            <a:off x="1088412" y="3769357"/>
            <a:ext cx="1440405" cy="1520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958157-DFB0-0644-8AB6-8ABACF6A10F2}"/>
              </a:ext>
            </a:extLst>
          </p:cNvPr>
          <p:cNvSpPr txBox="1"/>
          <p:nvPr/>
        </p:nvSpPr>
        <p:spPr>
          <a:xfrm>
            <a:off x="889604" y="5211588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z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36FAA4-3185-0343-8345-05A4DA4FD71E}"/>
              </a:ext>
            </a:extLst>
          </p:cNvPr>
          <p:cNvCxnSpPr>
            <a:cxnSpLocks/>
          </p:cNvCxnSpPr>
          <p:nvPr/>
        </p:nvCxnSpPr>
        <p:spPr>
          <a:xfrm>
            <a:off x="2330450" y="3977965"/>
            <a:ext cx="3206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5CC9B8-4C01-2241-92D0-9C951102248B}"/>
              </a:ext>
            </a:extLst>
          </p:cNvPr>
          <p:cNvCxnSpPr>
            <a:cxnSpLocks/>
          </p:cNvCxnSpPr>
          <p:nvPr/>
        </p:nvCxnSpPr>
        <p:spPr>
          <a:xfrm flipH="1">
            <a:off x="2651125" y="3769356"/>
            <a:ext cx="191668" cy="208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30C6D1-07B4-7541-9813-A99F757CAB08}"/>
              </a:ext>
            </a:extLst>
          </p:cNvPr>
          <p:cNvSpPr txBox="1"/>
          <p:nvPr/>
        </p:nvSpPr>
        <p:spPr>
          <a:xfrm>
            <a:off x="5015299" y="326839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681630-3CEC-DA40-8E17-79C525741CBD}"/>
              </a:ext>
            </a:extLst>
          </p:cNvPr>
          <p:cNvSpPr>
            <a:spLocks noChangeAspect="1"/>
          </p:cNvSpPr>
          <p:nvPr/>
        </p:nvSpPr>
        <p:spPr>
          <a:xfrm>
            <a:off x="5383942" y="370587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7DE53-B2AE-1440-AB0F-745477F2C367}"/>
              </a:ext>
            </a:extLst>
          </p:cNvPr>
          <p:cNvSpPr txBox="1"/>
          <p:nvPr/>
        </p:nvSpPr>
        <p:spPr>
          <a:xfrm>
            <a:off x="2243319" y="324613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357E32-7068-6F44-800C-077E6FBFA243}"/>
              </a:ext>
            </a:extLst>
          </p:cNvPr>
          <p:cNvSpPr>
            <a:spLocks noChangeAspect="1"/>
          </p:cNvSpPr>
          <p:nvPr/>
        </p:nvSpPr>
        <p:spPr>
          <a:xfrm>
            <a:off x="2455076" y="371535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2681F-0723-7848-B0B2-758E547D5AE0}"/>
              </a:ext>
            </a:extLst>
          </p:cNvPr>
          <p:cNvCxnSpPr>
            <a:cxnSpLocks/>
          </p:cNvCxnSpPr>
          <p:nvPr/>
        </p:nvCxnSpPr>
        <p:spPr>
          <a:xfrm flipH="1">
            <a:off x="2010729" y="4318534"/>
            <a:ext cx="2965876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834805-85F8-D245-8813-CADA9AD8BD39}"/>
              </a:ext>
            </a:extLst>
          </p:cNvPr>
          <p:cNvCxnSpPr>
            <a:cxnSpLocks/>
          </p:cNvCxnSpPr>
          <p:nvPr/>
        </p:nvCxnSpPr>
        <p:spPr>
          <a:xfrm flipV="1">
            <a:off x="5789706" y="3855099"/>
            <a:ext cx="771387" cy="960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5AB97F-137E-BF40-872B-321C6CB7D546}"/>
              </a:ext>
            </a:extLst>
          </p:cNvPr>
          <p:cNvSpPr txBox="1"/>
          <p:nvPr/>
        </p:nvSpPr>
        <p:spPr>
          <a:xfrm>
            <a:off x="3334661" y="386635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6853B-7820-2840-BA34-DC7A0754A6F7}"/>
              </a:ext>
            </a:extLst>
          </p:cNvPr>
          <p:cNvSpPr txBox="1"/>
          <p:nvPr/>
        </p:nvSpPr>
        <p:spPr>
          <a:xfrm>
            <a:off x="6618261" y="2588318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dm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7854C70-B195-0949-897F-E865BAB83062}"/>
              </a:ext>
            </a:extLst>
          </p:cNvPr>
          <p:cNvSpPr/>
          <p:nvPr/>
        </p:nvSpPr>
        <p:spPr>
          <a:xfrm>
            <a:off x="6493657" y="2990191"/>
            <a:ext cx="135102" cy="146281"/>
          </a:xfrm>
          <a:custGeom>
            <a:avLst/>
            <a:gdLst>
              <a:gd name="connsiteX0" fmla="*/ 161925 w 200025"/>
              <a:gd name="connsiteY0" fmla="*/ 0 h 165100"/>
              <a:gd name="connsiteX1" fmla="*/ 136525 w 200025"/>
              <a:gd name="connsiteY1" fmla="*/ 3175 h 165100"/>
              <a:gd name="connsiteX2" fmla="*/ 34925 w 200025"/>
              <a:gd name="connsiteY2" fmla="*/ 9525 h 165100"/>
              <a:gd name="connsiteX3" fmla="*/ 25400 w 200025"/>
              <a:gd name="connsiteY3" fmla="*/ 12700 h 165100"/>
              <a:gd name="connsiteX4" fmla="*/ 15875 w 200025"/>
              <a:gd name="connsiteY4" fmla="*/ 19050 h 165100"/>
              <a:gd name="connsiteX5" fmla="*/ 6350 w 200025"/>
              <a:gd name="connsiteY5" fmla="*/ 38100 h 165100"/>
              <a:gd name="connsiteX6" fmla="*/ 0 w 200025"/>
              <a:gd name="connsiteY6" fmla="*/ 47625 h 165100"/>
              <a:gd name="connsiteX7" fmla="*/ 3175 w 200025"/>
              <a:gd name="connsiteY7" fmla="*/ 120650 h 165100"/>
              <a:gd name="connsiteX8" fmla="*/ 12700 w 200025"/>
              <a:gd name="connsiteY8" fmla="*/ 130175 h 165100"/>
              <a:gd name="connsiteX9" fmla="*/ 31750 w 200025"/>
              <a:gd name="connsiteY9" fmla="*/ 142875 h 165100"/>
              <a:gd name="connsiteX10" fmla="*/ 41275 w 200025"/>
              <a:gd name="connsiteY10" fmla="*/ 149225 h 165100"/>
              <a:gd name="connsiteX11" fmla="*/ 60325 w 200025"/>
              <a:gd name="connsiteY11" fmla="*/ 155575 h 165100"/>
              <a:gd name="connsiteX12" fmla="*/ 69850 w 200025"/>
              <a:gd name="connsiteY12" fmla="*/ 158750 h 165100"/>
              <a:gd name="connsiteX13" fmla="*/ 92075 w 200025"/>
              <a:gd name="connsiteY13" fmla="*/ 165100 h 165100"/>
              <a:gd name="connsiteX14" fmla="*/ 146050 w 200025"/>
              <a:gd name="connsiteY14" fmla="*/ 155575 h 165100"/>
              <a:gd name="connsiteX15" fmla="*/ 165100 w 200025"/>
              <a:gd name="connsiteY15" fmla="*/ 142875 h 165100"/>
              <a:gd name="connsiteX16" fmla="*/ 177800 w 200025"/>
              <a:gd name="connsiteY16" fmla="*/ 123825 h 165100"/>
              <a:gd name="connsiteX17" fmla="*/ 184150 w 200025"/>
              <a:gd name="connsiteY17" fmla="*/ 114300 h 165100"/>
              <a:gd name="connsiteX18" fmla="*/ 187325 w 200025"/>
              <a:gd name="connsiteY18" fmla="*/ 104775 h 165100"/>
              <a:gd name="connsiteX19" fmla="*/ 193675 w 200025"/>
              <a:gd name="connsiteY19" fmla="*/ 95250 h 165100"/>
              <a:gd name="connsiteX20" fmla="*/ 200025 w 200025"/>
              <a:gd name="connsiteY20" fmla="*/ 76200 h 165100"/>
              <a:gd name="connsiteX21" fmla="*/ 196850 w 200025"/>
              <a:gd name="connsiteY21" fmla="*/ 47625 h 165100"/>
              <a:gd name="connsiteX22" fmla="*/ 187325 w 200025"/>
              <a:gd name="connsiteY22" fmla="*/ 38100 h 165100"/>
              <a:gd name="connsiteX23" fmla="*/ 180975 w 200025"/>
              <a:gd name="connsiteY23" fmla="*/ 28575 h 165100"/>
              <a:gd name="connsiteX24" fmla="*/ 161925 w 200025"/>
              <a:gd name="connsiteY2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025" h="165100">
                <a:moveTo>
                  <a:pt x="161925" y="0"/>
                </a:moveTo>
                <a:cubicBezTo>
                  <a:pt x="153458" y="1058"/>
                  <a:pt x="145044" y="2702"/>
                  <a:pt x="136525" y="3175"/>
                </a:cubicBezTo>
                <a:lnTo>
                  <a:pt x="34925" y="9525"/>
                </a:lnTo>
                <a:cubicBezTo>
                  <a:pt x="31707" y="10444"/>
                  <a:pt x="28393" y="11203"/>
                  <a:pt x="25400" y="12700"/>
                </a:cubicBezTo>
                <a:cubicBezTo>
                  <a:pt x="21987" y="14407"/>
                  <a:pt x="19050" y="16933"/>
                  <a:pt x="15875" y="19050"/>
                </a:cubicBezTo>
                <a:cubicBezTo>
                  <a:pt x="-2323" y="46347"/>
                  <a:pt x="19495" y="11810"/>
                  <a:pt x="6350" y="38100"/>
                </a:cubicBezTo>
                <a:cubicBezTo>
                  <a:pt x="4643" y="41513"/>
                  <a:pt x="2117" y="44450"/>
                  <a:pt x="0" y="47625"/>
                </a:cubicBezTo>
                <a:cubicBezTo>
                  <a:pt x="1058" y="71967"/>
                  <a:pt x="-530" y="96569"/>
                  <a:pt x="3175" y="120650"/>
                </a:cubicBezTo>
                <a:cubicBezTo>
                  <a:pt x="3858" y="125088"/>
                  <a:pt x="9156" y="127418"/>
                  <a:pt x="12700" y="130175"/>
                </a:cubicBezTo>
                <a:cubicBezTo>
                  <a:pt x="18724" y="134860"/>
                  <a:pt x="25400" y="138642"/>
                  <a:pt x="31750" y="142875"/>
                </a:cubicBezTo>
                <a:cubicBezTo>
                  <a:pt x="34925" y="144992"/>
                  <a:pt x="37655" y="148018"/>
                  <a:pt x="41275" y="149225"/>
                </a:cubicBezTo>
                <a:lnTo>
                  <a:pt x="60325" y="155575"/>
                </a:lnTo>
                <a:cubicBezTo>
                  <a:pt x="63500" y="156633"/>
                  <a:pt x="66603" y="157938"/>
                  <a:pt x="69850" y="158750"/>
                </a:cubicBezTo>
                <a:cubicBezTo>
                  <a:pt x="85797" y="162737"/>
                  <a:pt x="78410" y="160545"/>
                  <a:pt x="92075" y="165100"/>
                </a:cubicBezTo>
                <a:cubicBezTo>
                  <a:pt x="103192" y="164089"/>
                  <a:pt x="133360" y="164035"/>
                  <a:pt x="146050" y="155575"/>
                </a:cubicBezTo>
                <a:lnTo>
                  <a:pt x="165100" y="142875"/>
                </a:lnTo>
                <a:lnTo>
                  <a:pt x="177800" y="123825"/>
                </a:lnTo>
                <a:cubicBezTo>
                  <a:pt x="179917" y="120650"/>
                  <a:pt x="182943" y="117920"/>
                  <a:pt x="184150" y="114300"/>
                </a:cubicBezTo>
                <a:cubicBezTo>
                  <a:pt x="185208" y="111125"/>
                  <a:pt x="185828" y="107768"/>
                  <a:pt x="187325" y="104775"/>
                </a:cubicBezTo>
                <a:cubicBezTo>
                  <a:pt x="189032" y="101362"/>
                  <a:pt x="192125" y="98737"/>
                  <a:pt x="193675" y="95250"/>
                </a:cubicBezTo>
                <a:cubicBezTo>
                  <a:pt x="196393" y="89133"/>
                  <a:pt x="200025" y="76200"/>
                  <a:pt x="200025" y="76200"/>
                </a:cubicBezTo>
                <a:cubicBezTo>
                  <a:pt x="198967" y="66675"/>
                  <a:pt x="199881" y="56717"/>
                  <a:pt x="196850" y="47625"/>
                </a:cubicBezTo>
                <a:cubicBezTo>
                  <a:pt x="195430" y="43365"/>
                  <a:pt x="190200" y="41549"/>
                  <a:pt x="187325" y="38100"/>
                </a:cubicBezTo>
                <a:cubicBezTo>
                  <a:pt x="184882" y="35169"/>
                  <a:pt x="183673" y="31273"/>
                  <a:pt x="180975" y="28575"/>
                </a:cubicBezTo>
                <a:cubicBezTo>
                  <a:pt x="171690" y="19290"/>
                  <a:pt x="168828" y="22225"/>
                  <a:pt x="16192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386A8C-CA6A-2142-9F3B-3B1488D2782E}"/>
              </a:ext>
            </a:extLst>
          </p:cNvPr>
          <p:cNvCxnSpPr>
            <a:cxnSpLocks/>
          </p:cNvCxnSpPr>
          <p:nvPr/>
        </p:nvCxnSpPr>
        <p:spPr>
          <a:xfrm flipH="1" flipV="1">
            <a:off x="4976605" y="4317384"/>
            <a:ext cx="1225940" cy="165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93A34F-C116-324D-80A7-D36DC75809B9}"/>
              </a:ext>
            </a:extLst>
          </p:cNvPr>
          <p:cNvSpPr txBox="1"/>
          <p:nvPr/>
        </p:nvSpPr>
        <p:spPr>
          <a:xfrm>
            <a:off x="5446421" y="386635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x'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EBEBD0-3106-C045-91DB-051A3358BB23}"/>
              </a:ext>
            </a:extLst>
          </p:cNvPr>
          <p:cNvCxnSpPr>
            <a:cxnSpLocks/>
          </p:cNvCxnSpPr>
          <p:nvPr/>
        </p:nvCxnSpPr>
        <p:spPr>
          <a:xfrm flipV="1">
            <a:off x="6561093" y="3147731"/>
            <a:ext cx="0" cy="62162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55F332-0960-A24B-908A-9C4F62A55DAB}"/>
              </a:ext>
            </a:extLst>
          </p:cNvPr>
          <p:cNvCxnSpPr>
            <a:cxnSpLocks/>
            <a:stCxn id="26" idx="7"/>
            <a:endCxn id="39" idx="7"/>
          </p:cNvCxnSpPr>
          <p:nvPr/>
        </p:nvCxnSpPr>
        <p:spPr>
          <a:xfrm flipV="1">
            <a:off x="5476126" y="3097089"/>
            <a:ext cx="1019675" cy="624603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44D256D-C5BB-C744-B814-F3CD79F701D8}"/>
              </a:ext>
            </a:extLst>
          </p:cNvPr>
          <p:cNvSpPr txBox="1"/>
          <p:nvPr/>
        </p:nvSpPr>
        <p:spPr>
          <a:xfrm>
            <a:off x="5920798" y="322387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r'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1833B-30A5-154D-8121-6D3622A7F2D4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2563076" y="3086452"/>
            <a:ext cx="3930581" cy="682904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240F82A-ABC5-5B4A-997F-F6F618FAB067}"/>
              </a:ext>
            </a:extLst>
          </p:cNvPr>
          <p:cNvSpPr txBox="1"/>
          <p:nvPr/>
        </p:nvSpPr>
        <p:spPr>
          <a:xfrm>
            <a:off x="4481889" y="293204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62802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B8702-7DC5-0542-9B1F-B66261173E19}"/>
              </a:ext>
            </a:extLst>
          </p:cNvPr>
          <p:cNvSpPr>
            <a:spLocks noChangeAspect="1"/>
          </p:cNvSpPr>
          <p:nvPr/>
        </p:nvSpPr>
        <p:spPr>
          <a:xfrm rot="2700000">
            <a:off x="4192975" y="1851167"/>
            <a:ext cx="3600000" cy="36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B73C17-3014-DC40-BC43-507CB66488E2}"/>
              </a:ext>
            </a:extLst>
          </p:cNvPr>
          <p:cNvGrpSpPr/>
          <p:nvPr/>
        </p:nvGrpSpPr>
        <p:grpSpPr>
          <a:xfrm rot="10800000">
            <a:off x="5683344" y="682169"/>
            <a:ext cx="619265" cy="529959"/>
            <a:chOff x="8754657" y="3759026"/>
            <a:chExt cx="619265" cy="529959"/>
          </a:xfrm>
        </p:grpSpPr>
        <p:sp>
          <p:nvSpPr>
            <p:cNvPr id="3" name="Snip Same Side Corner Rectangle 2">
              <a:extLst>
                <a:ext uri="{FF2B5EF4-FFF2-40B4-BE49-F238E27FC236}">
                  <a16:creationId xmlns:a16="http://schemas.microsoft.com/office/drawing/2014/main" id="{3D437A96-67FA-B64D-BA43-00E1C9F4C945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3F84B5-951B-8947-B0EC-37ED5B4C4A81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06C1E5-0607-4B44-ABD5-35DDA6ADD9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F75A39C-EE23-C349-BD94-E0EF30C34C01}"/>
              </a:ext>
            </a:extLst>
          </p:cNvPr>
          <p:cNvSpPr>
            <a:spLocks noChangeAspect="1"/>
          </p:cNvSpPr>
          <p:nvPr/>
        </p:nvSpPr>
        <p:spPr>
          <a:xfrm>
            <a:off x="5313403" y="3021167"/>
            <a:ext cx="1260000" cy="12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73D17-420E-C149-BBE0-296F48BDD456}"/>
              </a:ext>
            </a:extLst>
          </p:cNvPr>
          <p:cNvSpPr txBox="1"/>
          <p:nvPr/>
        </p:nvSpPr>
        <p:spPr>
          <a:xfrm>
            <a:off x="5522779" y="316739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B3CA06-7A73-B247-8D53-9006101D8B8A}"/>
              </a:ext>
            </a:extLst>
          </p:cNvPr>
          <p:cNvSpPr>
            <a:spLocks noChangeAspect="1"/>
          </p:cNvSpPr>
          <p:nvPr/>
        </p:nvSpPr>
        <p:spPr>
          <a:xfrm>
            <a:off x="5891422" y="360486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A088F-F67B-9849-85AC-D1146C7808CA}"/>
              </a:ext>
            </a:extLst>
          </p:cNvPr>
          <p:cNvSpPr txBox="1"/>
          <p:nvPr/>
        </p:nvSpPr>
        <p:spPr>
          <a:xfrm>
            <a:off x="6140599" y="83322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1D57FD-19A9-7647-A715-344B360EEAD3}"/>
              </a:ext>
            </a:extLst>
          </p:cNvPr>
          <p:cNvGrpSpPr/>
          <p:nvPr/>
        </p:nvGrpSpPr>
        <p:grpSpPr>
          <a:xfrm rot="2698927" flipH="1">
            <a:off x="7337639" y="3331897"/>
            <a:ext cx="294826" cy="3639125"/>
            <a:chOff x="7596246" y="3131479"/>
            <a:chExt cx="1162934" cy="12214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46504-7197-1C49-BC64-C682BB1BD3C8}"/>
                </a:ext>
              </a:extLst>
            </p:cNvPr>
            <p:cNvGrpSpPr/>
            <p:nvPr/>
          </p:nvGrpSpPr>
          <p:grpSpPr>
            <a:xfrm>
              <a:off x="7596246" y="3131479"/>
              <a:ext cx="1162934" cy="1220344"/>
              <a:chOff x="5094644" y="364287"/>
              <a:chExt cx="1162934" cy="122034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1754686-B02E-B84D-B02F-3E841E52B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  <a:ln>
                <a:headEnd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C10FE79-11A5-6B48-810B-F9D8046A6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252" y="364287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D3F44A-078F-C342-BE75-60EB1400CAA9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  <a:ln>
              <a:headEnd w="lg" len="lg"/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B26C9-CC73-D041-A80C-02C7429E0EE6}"/>
              </a:ext>
            </a:extLst>
          </p:cNvPr>
          <p:cNvGrpSpPr/>
          <p:nvPr/>
        </p:nvGrpSpPr>
        <p:grpSpPr>
          <a:xfrm rot="18892424" flipH="1">
            <a:off x="4373697" y="3327746"/>
            <a:ext cx="294826" cy="3639125"/>
            <a:chOff x="7596246" y="3131479"/>
            <a:chExt cx="1162934" cy="12214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3803EC-D978-5649-915C-AA73A1FFF49E}"/>
                </a:ext>
              </a:extLst>
            </p:cNvPr>
            <p:cNvGrpSpPr/>
            <p:nvPr/>
          </p:nvGrpSpPr>
          <p:grpSpPr>
            <a:xfrm>
              <a:off x="7596246" y="3131479"/>
              <a:ext cx="1162934" cy="1220344"/>
              <a:chOff x="5094644" y="364287"/>
              <a:chExt cx="1162934" cy="122034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655D2A-5015-E44F-805F-1BB7EC2FD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644" y="365389"/>
                <a:ext cx="1162934" cy="0"/>
              </a:xfrm>
              <a:prstGeom prst="line">
                <a:avLst/>
              </a:prstGeom>
              <a:ln>
                <a:headEnd w="lg" len="lg"/>
                <a:tailEnd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8A9A64B-5847-9A4A-98C7-9CC157C02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252" y="364287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F20865-F837-CD4D-8EF7-36115146CB69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46" y="4352925"/>
              <a:ext cx="1162934" cy="0"/>
            </a:xfrm>
            <a:prstGeom prst="line">
              <a:avLst/>
            </a:prstGeom>
            <a:ln>
              <a:headEnd w="lg" len="lg"/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B272FE7-9F9E-FA4E-8E99-E92FEDACEAE2}"/>
              </a:ext>
            </a:extLst>
          </p:cNvPr>
          <p:cNvSpPr txBox="1"/>
          <p:nvPr/>
        </p:nvSpPr>
        <p:spPr>
          <a:xfrm>
            <a:off x="3460622" y="4989102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1.4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C8DB3-9069-5545-8721-BC948A38B9CC}"/>
              </a:ext>
            </a:extLst>
          </p:cNvPr>
          <p:cNvSpPr txBox="1"/>
          <p:nvPr/>
        </p:nvSpPr>
        <p:spPr>
          <a:xfrm>
            <a:off x="7499388" y="4989102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1.4 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47466C-6882-D946-A6BC-F942FBD256FB}"/>
              </a:ext>
            </a:extLst>
          </p:cNvPr>
          <p:cNvCxnSpPr>
            <a:cxnSpLocks/>
            <a:stCxn id="9" idx="5"/>
            <a:endCxn id="7" idx="5"/>
          </p:cNvCxnSpPr>
          <p:nvPr/>
        </p:nvCxnSpPr>
        <p:spPr>
          <a:xfrm>
            <a:off x="5983606" y="3697052"/>
            <a:ext cx="405274" cy="399592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E35A60-AABD-D542-BD54-24F3483D190A}"/>
              </a:ext>
            </a:extLst>
          </p:cNvPr>
          <p:cNvSpPr txBox="1"/>
          <p:nvPr/>
        </p:nvSpPr>
        <p:spPr>
          <a:xfrm>
            <a:off x="6507862" y="3573424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150 mm</a:t>
            </a:r>
          </a:p>
        </p:txBody>
      </p:sp>
    </p:spTree>
    <p:extLst>
      <p:ext uri="{BB962C8B-B14F-4D97-AF65-F5344CB8AC3E}">
        <p14:creationId xmlns:p14="http://schemas.microsoft.com/office/powerpoint/2010/main" val="2161271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6A1F-1315-8449-8423-C7E76A1B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10/11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84622-A2B3-E543-B9EB-908737EF1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5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262DB0D6-EEC8-F340-B270-5AA7486BB607}"/>
              </a:ext>
            </a:extLst>
          </p:cNvPr>
          <p:cNvSpPr/>
          <p:nvPr/>
        </p:nvSpPr>
        <p:spPr>
          <a:xfrm rot="1418247">
            <a:off x="3211958" y="2583214"/>
            <a:ext cx="3313803" cy="2685823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Line 14">
            <a:extLst>
              <a:ext uri="{FF2B5EF4-FFF2-40B4-BE49-F238E27FC236}">
                <a16:creationId xmlns:a16="http://schemas.microsoft.com/office/drawing/2014/main" id="{143F387A-EAFF-CB4F-A3A1-BC0939FC54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800" y="2390503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5D347D07-FD14-AF41-A24D-5010273C1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9328" y="4242362"/>
            <a:ext cx="2312830" cy="14458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8759839-1D76-154F-8732-EED9F85B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819775"/>
            <a:ext cx="342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550B72D-3F27-8B41-9539-88A5A6526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2959" y="362160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D188E71B-F445-AD40-8BF6-1AC9A28B1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76" y="3399302"/>
            <a:ext cx="457200" cy="57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4DB897B0-4768-A74A-9ED7-B6B88682B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3213" y="3978610"/>
            <a:ext cx="1881462" cy="2243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D80E57D4-0D05-A34F-9A59-06C94B1B92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9327" y="3978611"/>
            <a:ext cx="4255348" cy="170648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A92327C3-4052-AB43-9F33-FD3AF3150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859" y="564197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B9DB0877-8BAC-D441-B18D-0320B051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232091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79A16E07-1F41-AA4C-BB90-DCDF61412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198" y="421265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x'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E353E1E3-0247-C041-80E7-0C37022DC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758" y="861459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y'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5C0EB549-05F3-7044-B6C8-AB045B94E4D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225936" y="4033965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B8281E19-9B05-034B-9555-AF4C1AFD46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160" y="940090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7D05CA0D-A3F9-1B47-B5FE-FDF007065E7B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597296" y="2583552"/>
            <a:ext cx="0" cy="33022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84D191-6670-694F-81C2-5DD77581C982}"/>
              </a:ext>
            </a:extLst>
          </p:cNvPr>
          <p:cNvSpPr>
            <a:spLocks noChangeAspect="1"/>
          </p:cNvSpPr>
          <p:nvPr/>
        </p:nvSpPr>
        <p:spPr>
          <a:xfrm>
            <a:off x="3892159" y="416185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0688E9-4AAA-5E4D-8236-FD0F25B01E56}"/>
              </a:ext>
            </a:extLst>
          </p:cNvPr>
          <p:cNvSpPr>
            <a:spLocks noChangeAspect="1"/>
          </p:cNvSpPr>
          <p:nvPr/>
        </p:nvSpPr>
        <p:spPr>
          <a:xfrm>
            <a:off x="5834676" y="391996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F5B35825-4236-244C-83D8-3F8BFDE8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753" y="4523646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0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E216C25C-29A9-0040-8872-7D560BED1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546" y="4879058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0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FE5CFCEA-1BBB-1F46-AC80-8F309DE87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448" y="3444162"/>
            <a:ext cx="732338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kumimoji="0" lang="en-US" altLang="en-US" sz="2800" b="0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kumimoji="0" lang="en-US" altLang="en-US" sz="28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/A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FAFDD107-BB8B-674D-813D-FD7E0E371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5537324"/>
            <a:ext cx="457200" cy="57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EF3AB-9E12-DD43-A57D-2A046B48DDD8}"/>
              </a:ext>
            </a:extLst>
          </p:cNvPr>
          <p:cNvSpPr txBox="1"/>
          <p:nvPr/>
        </p:nvSpPr>
        <p:spPr>
          <a:xfrm>
            <a:off x="6331688" y="4653978"/>
            <a:ext cx="275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Translating reference frame (coordinate system)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251DFD-9B0D-A24F-813E-B0506900F8CD}"/>
              </a:ext>
            </a:extLst>
          </p:cNvPr>
          <p:cNvSpPr txBox="1"/>
          <p:nvPr/>
        </p:nvSpPr>
        <p:spPr>
          <a:xfrm>
            <a:off x="1822697" y="5819775"/>
            <a:ext cx="275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reference frame (coordinate system)</a:t>
            </a:r>
          </a:p>
        </p:txBody>
      </p:sp>
    </p:spTree>
    <p:extLst>
      <p:ext uri="{BB962C8B-B14F-4D97-AF65-F5344CB8AC3E}">
        <p14:creationId xmlns:p14="http://schemas.microsoft.com/office/powerpoint/2010/main" val="1169610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5625C111-120A-2449-B89C-DC15C6DDA197}"/>
              </a:ext>
            </a:extLst>
          </p:cNvPr>
          <p:cNvSpPr/>
          <p:nvPr/>
        </p:nvSpPr>
        <p:spPr>
          <a:xfrm>
            <a:off x="3314699" y="1599591"/>
            <a:ext cx="4559259" cy="3747109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57E61A-E0F0-E14E-847C-6A3F987A4E48}"/>
              </a:ext>
            </a:extLst>
          </p:cNvPr>
          <p:cNvCxnSpPr>
            <a:cxnSpLocks/>
          </p:cNvCxnSpPr>
          <p:nvPr/>
        </p:nvCxnSpPr>
        <p:spPr>
          <a:xfrm flipH="1">
            <a:off x="3858775" y="2410154"/>
            <a:ext cx="1" cy="2603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ADDB0F-3781-BF4E-89C9-B12D03B58EDC}"/>
              </a:ext>
            </a:extLst>
          </p:cNvPr>
          <p:cNvSpPr txBox="1"/>
          <p:nvPr/>
        </p:nvSpPr>
        <p:spPr>
          <a:xfrm>
            <a:off x="3667107" y="1948489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570E66-C9DB-0348-860C-B8073494FBF8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3904296" y="5004476"/>
            <a:ext cx="35830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DA0399-2F50-AF4E-BACB-D3A1986AE573}"/>
              </a:ext>
            </a:extLst>
          </p:cNvPr>
          <p:cNvSpPr txBox="1"/>
          <p:nvPr/>
        </p:nvSpPr>
        <p:spPr>
          <a:xfrm>
            <a:off x="7656753" y="4735459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3C957-2353-9949-B197-FC52B4AA0FD8}"/>
              </a:ext>
            </a:extLst>
          </p:cNvPr>
          <p:cNvSpPr txBox="1"/>
          <p:nvPr/>
        </p:nvSpPr>
        <p:spPr>
          <a:xfrm>
            <a:off x="3427653" y="451299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59AC7A-B805-C24D-A7EE-B6EFA64D77E7}"/>
              </a:ext>
            </a:extLst>
          </p:cNvPr>
          <p:cNvSpPr>
            <a:spLocks noChangeAspect="1"/>
          </p:cNvSpPr>
          <p:nvPr/>
        </p:nvSpPr>
        <p:spPr>
          <a:xfrm>
            <a:off x="3796296" y="495047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46E57-6BA8-604C-A5B1-72857825D410}"/>
              </a:ext>
            </a:extLst>
          </p:cNvPr>
          <p:cNvSpPr txBox="1"/>
          <p:nvPr/>
        </p:nvSpPr>
        <p:spPr>
          <a:xfrm>
            <a:off x="5057430" y="3957953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ambria" panose="02040503050406030204" pitchFamily="18" charset="0"/>
              </a:rPr>
              <a:t>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1FCE812-A00E-9547-88BD-9CC9FE3C279C}"/>
              </a:ext>
            </a:extLst>
          </p:cNvPr>
          <p:cNvSpPr/>
          <p:nvPr/>
        </p:nvSpPr>
        <p:spPr>
          <a:xfrm>
            <a:off x="6168253" y="3082612"/>
            <a:ext cx="135102" cy="146281"/>
          </a:xfrm>
          <a:custGeom>
            <a:avLst/>
            <a:gdLst>
              <a:gd name="connsiteX0" fmla="*/ 161925 w 200025"/>
              <a:gd name="connsiteY0" fmla="*/ 0 h 165100"/>
              <a:gd name="connsiteX1" fmla="*/ 136525 w 200025"/>
              <a:gd name="connsiteY1" fmla="*/ 3175 h 165100"/>
              <a:gd name="connsiteX2" fmla="*/ 34925 w 200025"/>
              <a:gd name="connsiteY2" fmla="*/ 9525 h 165100"/>
              <a:gd name="connsiteX3" fmla="*/ 25400 w 200025"/>
              <a:gd name="connsiteY3" fmla="*/ 12700 h 165100"/>
              <a:gd name="connsiteX4" fmla="*/ 15875 w 200025"/>
              <a:gd name="connsiteY4" fmla="*/ 19050 h 165100"/>
              <a:gd name="connsiteX5" fmla="*/ 6350 w 200025"/>
              <a:gd name="connsiteY5" fmla="*/ 38100 h 165100"/>
              <a:gd name="connsiteX6" fmla="*/ 0 w 200025"/>
              <a:gd name="connsiteY6" fmla="*/ 47625 h 165100"/>
              <a:gd name="connsiteX7" fmla="*/ 3175 w 200025"/>
              <a:gd name="connsiteY7" fmla="*/ 120650 h 165100"/>
              <a:gd name="connsiteX8" fmla="*/ 12700 w 200025"/>
              <a:gd name="connsiteY8" fmla="*/ 130175 h 165100"/>
              <a:gd name="connsiteX9" fmla="*/ 31750 w 200025"/>
              <a:gd name="connsiteY9" fmla="*/ 142875 h 165100"/>
              <a:gd name="connsiteX10" fmla="*/ 41275 w 200025"/>
              <a:gd name="connsiteY10" fmla="*/ 149225 h 165100"/>
              <a:gd name="connsiteX11" fmla="*/ 60325 w 200025"/>
              <a:gd name="connsiteY11" fmla="*/ 155575 h 165100"/>
              <a:gd name="connsiteX12" fmla="*/ 69850 w 200025"/>
              <a:gd name="connsiteY12" fmla="*/ 158750 h 165100"/>
              <a:gd name="connsiteX13" fmla="*/ 92075 w 200025"/>
              <a:gd name="connsiteY13" fmla="*/ 165100 h 165100"/>
              <a:gd name="connsiteX14" fmla="*/ 146050 w 200025"/>
              <a:gd name="connsiteY14" fmla="*/ 155575 h 165100"/>
              <a:gd name="connsiteX15" fmla="*/ 165100 w 200025"/>
              <a:gd name="connsiteY15" fmla="*/ 142875 h 165100"/>
              <a:gd name="connsiteX16" fmla="*/ 177800 w 200025"/>
              <a:gd name="connsiteY16" fmla="*/ 123825 h 165100"/>
              <a:gd name="connsiteX17" fmla="*/ 184150 w 200025"/>
              <a:gd name="connsiteY17" fmla="*/ 114300 h 165100"/>
              <a:gd name="connsiteX18" fmla="*/ 187325 w 200025"/>
              <a:gd name="connsiteY18" fmla="*/ 104775 h 165100"/>
              <a:gd name="connsiteX19" fmla="*/ 193675 w 200025"/>
              <a:gd name="connsiteY19" fmla="*/ 95250 h 165100"/>
              <a:gd name="connsiteX20" fmla="*/ 200025 w 200025"/>
              <a:gd name="connsiteY20" fmla="*/ 76200 h 165100"/>
              <a:gd name="connsiteX21" fmla="*/ 196850 w 200025"/>
              <a:gd name="connsiteY21" fmla="*/ 47625 h 165100"/>
              <a:gd name="connsiteX22" fmla="*/ 187325 w 200025"/>
              <a:gd name="connsiteY22" fmla="*/ 38100 h 165100"/>
              <a:gd name="connsiteX23" fmla="*/ 180975 w 200025"/>
              <a:gd name="connsiteY23" fmla="*/ 28575 h 165100"/>
              <a:gd name="connsiteX24" fmla="*/ 161925 w 200025"/>
              <a:gd name="connsiteY24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025" h="165100">
                <a:moveTo>
                  <a:pt x="161925" y="0"/>
                </a:moveTo>
                <a:cubicBezTo>
                  <a:pt x="153458" y="1058"/>
                  <a:pt x="145044" y="2702"/>
                  <a:pt x="136525" y="3175"/>
                </a:cubicBezTo>
                <a:lnTo>
                  <a:pt x="34925" y="9525"/>
                </a:lnTo>
                <a:cubicBezTo>
                  <a:pt x="31707" y="10444"/>
                  <a:pt x="28393" y="11203"/>
                  <a:pt x="25400" y="12700"/>
                </a:cubicBezTo>
                <a:cubicBezTo>
                  <a:pt x="21987" y="14407"/>
                  <a:pt x="19050" y="16933"/>
                  <a:pt x="15875" y="19050"/>
                </a:cubicBezTo>
                <a:cubicBezTo>
                  <a:pt x="-2323" y="46347"/>
                  <a:pt x="19495" y="11810"/>
                  <a:pt x="6350" y="38100"/>
                </a:cubicBezTo>
                <a:cubicBezTo>
                  <a:pt x="4643" y="41513"/>
                  <a:pt x="2117" y="44450"/>
                  <a:pt x="0" y="47625"/>
                </a:cubicBezTo>
                <a:cubicBezTo>
                  <a:pt x="1058" y="71967"/>
                  <a:pt x="-530" y="96569"/>
                  <a:pt x="3175" y="120650"/>
                </a:cubicBezTo>
                <a:cubicBezTo>
                  <a:pt x="3858" y="125088"/>
                  <a:pt x="9156" y="127418"/>
                  <a:pt x="12700" y="130175"/>
                </a:cubicBezTo>
                <a:cubicBezTo>
                  <a:pt x="18724" y="134860"/>
                  <a:pt x="25400" y="138642"/>
                  <a:pt x="31750" y="142875"/>
                </a:cubicBezTo>
                <a:cubicBezTo>
                  <a:pt x="34925" y="144992"/>
                  <a:pt x="37655" y="148018"/>
                  <a:pt x="41275" y="149225"/>
                </a:cubicBezTo>
                <a:lnTo>
                  <a:pt x="60325" y="155575"/>
                </a:lnTo>
                <a:cubicBezTo>
                  <a:pt x="63500" y="156633"/>
                  <a:pt x="66603" y="157938"/>
                  <a:pt x="69850" y="158750"/>
                </a:cubicBezTo>
                <a:cubicBezTo>
                  <a:pt x="85797" y="162737"/>
                  <a:pt x="78410" y="160545"/>
                  <a:pt x="92075" y="165100"/>
                </a:cubicBezTo>
                <a:cubicBezTo>
                  <a:pt x="103192" y="164089"/>
                  <a:pt x="133360" y="164035"/>
                  <a:pt x="146050" y="155575"/>
                </a:cubicBezTo>
                <a:lnTo>
                  <a:pt x="165100" y="142875"/>
                </a:lnTo>
                <a:lnTo>
                  <a:pt x="177800" y="123825"/>
                </a:lnTo>
                <a:cubicBezTo>
                  <a:pt x="179917" y="120650"/>
                  <a:pt x="182943" y="117920"/>
                  <a:pt x="184150" y="114300"/>
                </a:cubicBezTo>
                <a:cubicBezTo>
                  <a:pt x="185208" y="111125"/>
                  <a:pt x="185828" y="107768"/>
                  <a:pt x="187325" y="104775"/>
                </a:cubicBezTo>
                <a:cubicBezTo>
                  <a:pt x="189032" y="101362"/>
                  <a:pt x="192125" y="98737"/>
                  <a:pt x="193675" y="95250"/>
                </a:cubicBezTo>
                <a:cubicBezTo>
                  <a:pt x="196393" y="89133"/>
                  <a:pt x="200025" y="76200"/>
                  <a:pt x="200025" y="76200"/>
                </a:cubicBezTo>
                <a:cubicBezTo>
                  <a:pt x="198967" y="66675"/>
                  <a:pt x="199881" y="56717"/>
                  <a:pt x="196850" y="47625"/>
                </a:cubicBezTo>
                <a:cubicBezTo>
                  <a:pt x="195430" y="43365"/>
                  <a:pt x="190200" y="41549"/>
                  <a:pt x="187325" y="38100"/>
                </a:cubicBezTo>
                <a:cubicBezTo>
                  <a:pt x="184882" y="35169"/>
                  <a:pt x="183673" y="31273"/>
                  <a:pt x="180975" y="28575"/>
                </a:cubicBezTo>
                <a:cubicBezTo>
                  <a:pt x="171690" y="19290"/>
                  <a:pt x="168828" y="22225"/>
                  <a:pt x="16192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6E136F-7654-6D4F-98C9-13DB2BFBD745}"/>
              </a:ext>
            </a:extLst>
          </p:cNvPr>
          <p:cNvCxnSpPr>
            <a:cxnSpLocks/>
            <a:stCxn id="16" idx="7"/>
            <a:endCxn id="23" idx="7"/>
          </p:cNvCxnSpPr>
          <p:nvPr/>
        </p:nvCxnSpPr>
        <p:spPr>
          <a:xfrm flipV="1">
            <a:off x="3888480" y="3189510"/>
            <a:ext cx="2281917" cy="1776782"/>
          </a:xfrm>
          <a:prstGeom prst="line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40F66-C197-8A47-9493-F34F04D92DD6}"/>
              </a:ext>
            </a:extLst>
          </p:cNvPr>
          <p:cNvGrpSpPr/>
          <p:nvPr/>
        </p:nvGrpSpPr>
        <p:grpSpPr>
          <a:xfrm rot="10800000" flipH="1">
            <a:off x="6348875" y="3149600"/>
            <a:ext cx="774625" cy="1854876"/>
            <a:chOff x="4919460" y="3132581"/>
            <a:chExt cx="6589218" cy="122511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95F55C-C992-9B42-9643-7CBE713A1594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5A26BD-200D-8A47-8CC1-DF0BC22AA56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66D934-5639-D74F-9202-1FB1B4E15A2A}"/>
              </a:ext>
            </a:extLst>
          </p:cNvPr>
          <p:cNvGrpSpPr/>
          <p:nvPr/>
        </p:nvGrpSpPr>
        <p:grpSpPr>
          <a:xfrm rot="16200000" flipH="1">
            <a:off x="4658336" y="1422636"/>
            <a:ext cx="774625" cy="2373751"/>
            <a:chOff x="4919460" y="3132581"/>
            <a:chExt cx="6589218" cy="122511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06E29B2-2ABE-8B49-BFBB-A0A474E3ECDE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00B732-7665-3F48-99CA-F224A3FD41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 Box 2">
            <a:extLst>
              <a:ext uri="{FF2B5EF4-FFF2-40B4-BE49-F238E27FC236}">
                <a16:creationId xmlns:a16="http://schemas.microsoft.com/office/drawing/2014/main" id="{EBFB23BC-5D81-AA43-AA1F-DF2A8C09A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764" y="2167852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28C94E36-214E-3A49-AF36-D6545A98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903" y="3708400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2191FE-3235-984B-A759-2F86D9492C7B}"/>
              </a:ext>
            </a:extLst>
          </p:cNvPr>
          <p:cNvCxnSpPr>
            <a:stCxn id="23" idx="0"/>
          </p:cNvCxnSpPr>
          <p:nvPr/>
        </p:nvCxnSpPr>
        <p:spPr>
          <a:xfrm flipV="1">
            <a:off x="6277621" y="2167852"/>
            <a:ext cx="366247" cy="91476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22D16F-FF0C-BC4A-8D59-93CED3DD0E9A}"/>
              </a:ext>
            </a:extLst>
          </p:cNvPr>
          <p:cNvCxnSpPr>
            <a:cxnSpLocks/>
            <a:stCxn id="23" idx="21"/>
          </p:cNvCxnSpPr>
          <p:nvPr/>
        </p:nvCxnSpPr>
        <p:spPr>
          <a:xfrm flipV="1">
            <a:off x="6301211" y="2388681"/>
            <a:ext cx="956839" cy="7361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C76ACF-BEC6-924C-AE3A-80437E6A5B76}"/>
              </a:ext>
            </a:extLst>
          </p:cNvPr>
          <p:cNvSpPr txBox="1"/>
          <p:nvPr/>
        </p:nvSpPr>
        <p:spPr>
          <a:xfrm>
            <a:off x="6614100" y="185166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ambria" panose="02040503050406030204" pitchFamily="18" charset="0"/>
              </a:rPr>
              <a:t>F</a:t>
            </a:r>
            <a:r>
              <a:rPr lang="en-US" sz="2400" b="1" i="1" baseline="-25000" dirty="0">
                <a:latin typeface="Cambria" panose="02040503050406030204" pitchFamily="18" charset="0"/>
              </a:rPr>
              <a:t>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F12345-6A0E-414D-8D6B-36422D43D4C0}"/>
              </a:ext>
            </a:extLst>
          </p:cNvPr>
          <p:cNvSpPr txBox="1"/>
          <p:nvPr/>
        </p:nvSpPr>
        <p:spPr>
          <a:xfrm>
            <a:off x="7152877" y="2388681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ambria" panose="02040503050406030204" pitchFamily="18" charset="0"/>
              </a:rPr>
              <a:t>f</a:t>
            </a:r>
            <a:r>
              <a:rPr lang="en-US" sz="2400" b="1" i="1" baseline="-25000" dirty="0">
                <a:latin typeface="Cambria" panose="02040503050406030204" pitchFamily="18" charset="0"/>
              </a:rPr>
              <a:t>i</a:t>
            </a: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DF9E543E-5B33-784D-8108-95A332CB9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380" y="2726740"/>
            <a:ext cx="582612" cy="4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8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4B3851-8FF9-0446-8D12-67B493E0D70F}"/>
              </a:ext>
            </a:extLst>
          </p:cNvPr>
          <p:cNvSpPr/>
          <p:nvPr/>
        </p:nvSpPr>
        <p:spPr>
          <a:xfrm>
            <a:off x="5740400" y="1701800"/>
            <a:ext cx="6451600" cy="26853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3E7345-2FAC-6F4B-ADB0-011AC0DD6C74}"/>
              </a:ext>
            </a:extLst>
          </p:cNvPr>
          <p:cNvSpPr/>
          <p:nvPr/>
        </p:nvSpPr>
        <p:spPr>
          <a:xfrm>
            <a:off x="0" y="6100549"/>
            <a:ext cx="12191999" cy="7574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4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E1C0AC9A-1DD1-2E4F-906A-919E239842A3}"/>
              </a:ext>
            </a:extLst>
          </p:cNvPr>
          <p:cNvSpPr>
            <a:spLocks noChangeAspect="1"/>
          </p:cNvSpPr>
          <p:nvPr/>
        </p:nvSpPr>
        <p:spPr>
          <a:xfrm>
            <a:off x="1256352" y="3580549"/>
            <a:ext cx="2520000" cy="2520000"/>
          </a:xfrm>
          <a:prstGeom prst="donut">
            <a:avLst>
              <a:gd name="adj" fmla="val 763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CE8E7-3769-B248-91FF-84CAD4AFFF43}"/>
              </a:ext>
            </a:extLst>
          </p:cNvPr>
          <p:cNvSpPr txBox="1"/>
          <p:nvPr/>
        </p:nvSpPr>
        <p:spPr>
          <a:xfrm>
            <a:off x="3405005" y="357839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7E6F08-28F7-524F-9328-0D05672987E0}"/>
              </a:ext>
            </a:extLst>
          </p:cNvPr>
          <p:cNvSpPr>
            <a:spLocks noChangeAspect="1"/>
          </p:cNvSpPr>
          <p:nvPr/>
        </p:nvSpPr>
        <p:spPr>
          <a:xfrm>
            <a:off x="2458962" y="482458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964CF3F-9B49-CA47-A9BE-AE165F9429B0}"/>
              </a:ext>
            </a:extLst>
          </p:cNvPr>
          <p:cNvSpPr>
            <a:spLocks noChangeAspect="1"/>
          </p:cNvSpPr>
          <p:nvPr/>
        </p:nvSpPr>
        <p:spPr>
          <a:xfrm>
            <a:off x="6451599" y="3580549"/>
            <a:ext cx="2520000" cy="2520000"/>
          </a:xfrm>
          <a:prstGeom prst="donut">
            <a:avLst>
              <a:gd name="adj" fmla="val 2852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27622-DF1E-4E4F-A768-0FE25153C2F4}"/>
              </a:ext>
            </a:extLst>
          </p:cNvPr>
          <p:cNvSpPr/>
          <p:nvPr/>
        </p:nvSpPr>
        <p:spPr>
          <a:xfrm>
            <a:off x="7171599" y="4300549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815AB4-12B4-0C48-89DF-4752EFCA2C47}"/>
              </a:ext>
            </a:extLst>
          </p:cNvPr>
          <p:cNvSpPr/>
          <p:nvPr/>
        </p:nvSpPr>
        <p:spPr>
          <a:xfrm>
            <a:off x="5270500" y="3708400"/>
            <a:ext cx="825499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964D-4CEE-B946-9094-23046D1B6384}"/>
              </a:ext>
            </a:extLst>
          </p:cNvPr>
          <p:cNvCxnSpPr>
            <a:cxnSpLocks/>
          </p:cNvCxnSpPr>
          <p:nvPr/>
        </p:nvCxnSpPr>
        <p:spPr>
          <a:xfrm flipV="1">
            <a:off x="3622255" y="1701800"/>
            <a:ext cx="2118145" cy="254475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F70091-7CA6-CD4F-9205-702AF6042400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566962" y="4878589"/>
            <a:ext cx="1546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0B255C-D7A3-3F46-87C4-902D4EFC9BB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551146" y="4246550"/>
            <a:ext cx="1071109" cy="593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3A7BC4-1ECB-B743-BDB4-A0E4F00F14E9}"/>
              </a:ext>
            </a:extLst>
          </p:cNvPr>
          <p:cNvCxnSpPr>
            <a:cxnSpLocks/>
          </p:cNvCxnSpPr>
          <p:nvPr/>
        </p:nvCxnSpPr>
        <p:spPr>
          <a:xfrm>
            <a:off x="3664242" y="4295565"/>
            <a:ext cx="1546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BAB5C2-DCB9-6A4C-8596-0D7284DCC93F}"/>
              </a:ext>
            </a:extLst>
          </p:cNvPr>
          <p:cNvSpPr txBox="1"/>
          <p:nvPr/>
        </p:nvSpPr>
        <p:spPr>
          <a:xfrm>
            <a:off x="2076523" y="454650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A91FBF-B44C-4140-81FA-9A974405419F}"/>
              </a:ext>
            </a:extLst>
          </p:cNvPr>
          <p:cNvSpPr txBox="1"/>
          <p:nvPr/>
        </p:nvSpPr>
        <p:spPr>
          <a:xfrm>
            <a:off x="5365885" y="128070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09ADE-D78D-3348-9327-918C5534E31A}"/>
                  </a:ext>
                </a:extLst>
              </p:cNvPr>
              <p:cNvSpPr txBox="1"/>
              <p:nvPr/>
            </p:nvSpPr>
            <p:spPr>
              <a:xfrm>
                <a:off x="4544048" y="3481831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09ADE-D78D-3348-9327-918C5534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48" y="3481831"/>
                <a:ext cx="679994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7003DE6A-33D3-1D46-A228-7638129A58D6}"/>
              </a:ext>
            </a:extLst>
          </p:cNvPr>
          <p:cNvSpPr>
            <a:spLocks noChangeAspect="1"/>
          </p:cNvSpPr>
          <p:nvPr/>
        </p:nvSpPr>
        <p:spPr>
          <a:xfrm rot="2786417">
            <a:off x="2281349" y="3040091"/>
            <a:ext cx="2412917" cy="241291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88268C-0E83-0D4C-8D68-B5B67C236C25}"/>
                  </a:ext>
                </a:extLst>
              </p:cNvPr>
              <p:cNvSpPr txBox="1"/>
              <p:nvPr/>
            </p:nvSpPr>
            <p:spPr>
              <a:xfrm>
                <a:off x="3114790" y="4440146"/>
                <a:ext cx="4573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88268C-0E83-0D4C-8D68-B5B67C23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90" y="4440146"/>
                <a:ext cx="45730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9C73EAD8-1295-1846-B02A-743668B5666D}"/>
              </a:ext>
            </a:extLst>
          </p:cNvPr>
          <p:cNvSpPr>
            <a:spLocks noChangeAspect="1"/>
          </p:cNvSpPr>
          <p:nvPr/>
        </p:nvSpPr>
        <p:spPr>
          <a:xfrm rot="2786417">
            <a:off x="1822811" y="4214536"/>
            <a:ext cx="1277306" cy="1277306"/>
          </a:xfrm>
          <a:prstGeom prst="arc">
            <a:avLst>
              <a:gd name="adj1" fmla="val 17242666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F9DAD2-59C6-5C4F-AD68-5DE5E80F297C}"/>
              </a:ext>
            </a:extLst>
          </p:cNvPr>
          <p:cNvCxnSpPr>
            <a:cxnSpLocks/>
          </p:cNvCxnSpPr>
          <p:nvPr/>
        </p:nvCxnSpPr>
        <p:spPr>
          <a:xfrm>
            <a:off x="6541599" y="1293401"/>
            <a:ext cx="12600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2544A0-22B7-B64B-81B9-21BE1FD7FA5A}"/>
              </a:ext>
            </a:extLst>
          </p:cNvPr>
          <p:cNvSpPr txBox="1"/>
          <p:nvPr/>
        </p:nvSpPr>
        <p:spPr>
          <a:xfrm>
            <a:off x="6870352" y="70836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a</a:t>
            </a:r>
            <a:r>
              <a:rPr lang="en-US" sz="2800" b="1" i="1" baseline="-25000" dirty="0">
                <a:latin typeface="Cambria" panose="02040503050406030204" pitchFamily="18" charset="0"/>
              </a:rPr>
              <a:t>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BDD71F-4B31-F34F-BECC-AF26D7FF7076}"/>
              </a:ext>
            </a:extLst>
          </p:cNvPr>
          <p:cNvCxnSpPr>
            <a:cxnSpLocks/>
          </p:cNvCxnSpPr>
          <p:nvPr/>
        </p:nvCxnSpPr>
        <p:spPr>
          <a:xfrm flipH="1">
            <a:off x="1782156" y="4932589"/>
            <a:ext cx="698885" cy="674332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2FE20A-E9CD-5D49-9100-F37568311487}"/>
              </a:ext>
            </a:extLst>
          </p:cNvPr>
          <p:cNvSpPr txBox="1"/>
          <p:nvPr/>
        </p:nvSpPr>
        <p:spPr>
          <a:xfrm>
            <a:off x="2099592" y="5131240"/>
            <a:ext cx="1153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0.4 m</a:t>
            </a:r>
          </a:p>
        </p:txBody>
      </p:sp>
    </p:spTree>
    <p:extLst>
      <p:ext uri="{BB962C8B-B14F-4D97-AF65-F5344CB8AC3E}">
        <p14:creationId xmlns:p14="http://schemas.microsoft.com/office/powerpoint/2010/main" val="1923623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4C9F7-62C5-8440-8CC2-358FD586420D}"/>
              </a:ext>
            </a:extLst>
          </p:cNvPr>
          <p:cNvSpPr/>
          <p:nvPr/>
        </p:nvSpPr>
        <p:spPr>
          <a:xfrm>
            <a:off x="3311236" y="5237018"/>
            <a:ext cx="5394613" cy="152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5000">
                <a:schemeClr val="tx1">
                  <a:lumMod val="50000"/>
                  <a:lumOff val="50000"/>
                </a:schemeClr>
              </a:gs>
              <a:gs pos="90000">
                <a:srgbClr val="AAAAAA"/>
              </a:gs>
              <a:gs pos="12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839ECC-E650-E440-B0AF-4F16801F3510}"/>
              </a:ext>
            </a:extLst>
          </p:cNvPr>
          <p:cNvSpPr>
            <a:spLocks noChangeAspect="1"/>
          </p:cNvSpPr>
          <p:nvPr/>
        </p:nvSpPr>
        <p:spPr>
          <a:xfrm>
            <a:off x="3449202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8A8E90-4D06-1A4F-82A0-7D5E95429439}"/>
              </a:ext>
            </a:extLst>
          </p:cNvPr>
          <p:cNvSpPr>
            <a:spLocks noChangeAspect="1"/>
          </p:cNvSpPr>
          <p:nvPr/>
        </p:nvSpPr>
        <p:spPr>
          <a:xfrm>
            <a:off x="3714049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B32F7A-2FBB-3D41-B47A-F3B162822E45}"/>
              </a:ext>
            </a:extLst>
          </p:cNvPr>
          <p:cNvSpPr>
            <a:spLocks noChangeAspect="1"/>
          </p:cNvSpPr>
          <p:nvPr/>
        </p:nvSpPr>
        <p:spPr>
          <a:xfrm>
            <a:off x="3978896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6D339A-F140-4948-8A2A-6F28E8413A21}"/>
              </a:ext>
            </a:extLst>
          </p:cNvPr>
          <p:cNvSpPr>
            <a:spLocks noChangeAspect="1"/>
          </p:cNvSpPr>
          <p:nvPr/>
        </p:nvSpPr>
        <p:spPr>
          <a:xfrm>
            <a:off x="4243743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8C3EAD-92ED-4E4B-9DC5-061BD3E62B7F}"/>
              </a:ext>
            </a:extLst>
          </p:cNvPr>
          <p:cNvSpPr>
            <a:spLocks noChangeAspect="1"/>
          </p:cNvSpPr>
          <p:nvPr/>
        </p:nvSpPr>
        <p:spPr>
          <a:xfrm>
            <a:off x="4509801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ABE0E3-4EDA-A046-92BD-6EE8C06EBF8E}"/>
              </a:ext>
            </a:extLst>
          </p:cNvPr>
          <p:cNvSpPr>
            <a:spLocks noChangeAspect="1"/>
          </p:cNvSpPr>
          <p:nvPr/>
        </p:nvSpPr>
        <p:spPr>
          <a:xfrm>
            <a:off x="5041917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7356FB-5005-CD4D-890E-3A899CA9D44C}"/>
              </a:ext>
            </a:extLst>
          </p:cNvPr>
          <p:cNvSpPr>
            <a:spLocks noChangeAspect="1"/>
          </p:cNvSpPr>
          <p:nvPr/>
        </p:nvSpPr>
        <p:spPr>
          <a:xfrm>
            <a:off x="4775859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9A921B-7309-8B41-AEB0-814E9DFC6CB0}"/>
              </a:ext>
            </a:extLst>
          </p:cNvPr>
          <p:cNvSpPr>
            <a:spLocks noChangeAspect="1"/>
          </p:cNvSpPr>
          <p:nvPr/>
        </p:nvSpPr>
        <p:spPr>
          <a:xfrm>
            <a:off x="5307975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96FE61-16A2-0646-A33E-BB3121481569}"/>
              </a:ext>
            </a:extLst>
          </p:cNvPr>
          <p:cNvSpPr>
            <a:spLocks noChangeAspect="1"/>
          </p:cNvSpPr>
          <p:nvPr/>
        </p:nvSpPr>
        <p:spPr>
          <a:xfrm>
            <a:off x="5574033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54BDB8-B9AD-9548-A4E4-A9F55279AEC2}"/>
              </a:ext>
            </a:extLst>
          </p:cNvPr>
          <p:cNvSpPr>
            <a:spLocks noChangeAspect="1"/>
          </p:cNvSpPr>
          <p:nvPr/>
        </p:nvSpPr>
        <p:spPr>
          <a:xfrm>
            <a:off x="5839746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F67DE8-D5E7-524F-888D-340315F98A08}"/>
              </a:ext>
            </a:extLst>
          </p:cNvPr>
          <p:cNvSpPr>
            <a:spLocks noChangeAspect="1"/>
          </p:cNvSpPr>
          <p:nvPr/>
        </p:nvSpPr>
        <p:spPr>
          <a:xfrm>
            <a:off x="6105459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2CDD8-5440-454A-B047-84A83945A0E2}"/>
              </a:ext>
            </a:extLst>
          </p:cNvPr>
          <p:cNvSpPr>
            <a:spLocks noChangeAspect="1"/>
          </p:cNvSpPr>
          <p:nvPr/>
        </p:nvSpPr>
        <p:spPr>
          <a:xfrm>
            <a:off x="6371172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240CB0-6464-0F48-8C27-3CFB8071325D}"/>
              </a:ext>
            </a:extLst>
          </p:cNvPr>
          <p:cNvSpPr>
            <a:spLocks noChangeAspect="1"/>
          </p:cNvSpPr>
          <p:nvPr/>
        </p:nvSpPr>
        <p:spPr>
          <a:xfrm>
            <a:off x="6636885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3816D5-3455-8C4E-8113-01BF96C71F64}"/>
              </a:ext>
            </a:extLst>
          </p:cNvPr>
          <p:cNvSpPr>
            <a:spLocks noChangeAspect="1"/>
          </p:cNvSpPr>
          <p:nvPr/>
        </p:nvSpPr>
        <p:spPr>
          <a:xfrm>
            <a:off x="6902598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8D474E-D88C-5F4A-9D10-5E7753A36927}"/>
              </a:ext>
            </a:extLst>
          </p:cNvPr>
          <p:cNvSpPr>
            <a:spLocks noChangeAspect="1"/>
          </p:cNvSpPr>
          <p:nvPr/>
        </p:nvSpPr>
        <p:spPr>
          <a:xfrm>
            <a:off x="7168311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9C1370-BFFF-794C-A88E-B9E6753BA742}"/>
              </a:ext>
            </a:extLst>
          </p:cNvPr>
          <p:cNvSpPr>
            <a:spLocks noChangeAspect="1"/>
          </p:cNvSpPr>
          <p:nvPr/>
        </p:nvSpPr>
        <p:spPr>
          <a:xfrm>
            <a:off x="7434024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B57E79-048D-1244-9299-C9CAC738114C}"/>
              </a:ext>
            </a:extLst>
          </p:cNvPr>
          <p:cNvSpPr>
            <a:spLocks noChangeAspect="1"/>
          </p:cNvSpPr>
          <p:nvPr/>
        </p:nvSpPr>
        <p:spPr>
          <a:xfrm>
            <a:off x="7699737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336555-59C9-8343-9EEB-FCD7CD83D7B7}"/>
              </a:ext>
            </a:extLst>
          </p:cNvPr>
          <p:cNvSpPr>
            <a:spLocks noChangeAspect="1"/>
          </p:cNvSpPr>
          <p:nvPr/>
        </p:nvSpPr>
        <p:spPr>
          <a:xfrm>
            <a:off x="7965450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92BA2B-F9E3-A943-A4D4-1FFEA15C2EC6}"/>
              </a:ext>
            </a:extLst>
          </p:cNvPr>
          <p:cNvSpPr>
            <a:spLocks noChangeAspect="1"/>
          </p:cNvSpPr>
          <p:nvPr/>
        </p:nvSpPr>
        <p:spPr>
          <a:xfrm>
            <a:off x="8231163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42462A-6D0E-1242-9BD4-654B9E2D4299}"/>
              </a:ext>
            </a:extLst>
          </p:cNvPr>
          <p:cNvSpPr>
            <a:spLocks noChangeAspect="1"/>
          </p:cNvSpPr>
          <p:nvPr/>
        </p:nvSpPr>
        <p:spPr>
          <a:xfrm>
            <a:off x="8496876" y="5389418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Same Side Corner Rectangle 22">
            <a:extLst>
              <a:ext uri="{FF2B5EF4-FFF2-40B4-BE49-F238E27FC236}">
                <a16:creationId xmlns:a16="http://schemas.microsoft.com/office/drawing/2014/main" id="{D5C037BD-F31C-724B-9B23-E5AC463CD594}"/>
              </a:ext>
            </a:extLst>
          </p:cNvPr>
          <p:cNvSpPr/>
          <p:nvPr/>
        </p:nvSpPr>
        <p:spPr>
          <a:xfrm>
            <a:off x="5322613" y="2037806"/>
            <a:ext cx="1063887" cy="3199212"/>
          </a:xfrm>
          <a:prstGeom prst="snip2SameRect">
            <a:avLst>
              <a:gd name="adj1" fmla="val 34718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17E01B-8AF6-5544-9B09-C1A47700058F}"/>
              </a:ext>
            </a:extLst>
          </p:cNvPr>
          <p:cNvSpPr/>
          <p:nvPr/>
        </p:nvSpPr>
        <p:spPr>
          <a:xfrm>
            <a:off x="5674712" y="1119405"/>
            <a:ext cx="355713" cy="13193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45B8D-5188-864B-A436-0D46BC8E007F}"/>
              </a:ext>
            </a:extLst>
          </p:cNvPr>
          <p:cNvSpPr txBox="1"/>
          <p:nvPr/>
        </p:nvSpPr>
        <p:spPr>
          <a:xfrm>
            <a:off x="5444212" y="244275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4AFAAE-BDB2-2947-A2C6-2C396776F5EA}"/>
              </a:ext>
            </a:extLst>
          </p:cNvPr>
          <p:cNvSpPr>
            <a:spLocks noChangeAspect="1"/>
          </p:cNvSpPr>
          <p:nvPr/>
        </p:nvSpPr>
        <p:spPr>
          <a:xfrm>
            <a:off x="5812855" y="288023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2F4B78-FD64-EA44-A2E1-EED037497AB3}"/>
              </a:ext>
            </a:extLst>
          </p:cNvPr>
          <p:cNvCxnSpPr>
            <a:cxnSpLocks/>
          </p:cNvCxnSpPr>
          <p:nvPr/>
        </p:nvCxnSpPr>
        <p:spPr>
          <a:xfrm>
            <a:off x="7241163" y="5099176"/>
            <a:ext cx="12600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2302AE-7D83-B544-B646-A20514AA813F}"/>
              </a:ext>
            </a:extLst>
          </p:cNvPr>
          <p:cNvSpPr txBox="1"/>
          <p:nvPr/>
        </p:nvSpPr>
        <p:spPr>
          <a:xfrm>
            <a:off x="7569916" y="451413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mbria" panose="02040503050406030204" pitchFamily="18" charset="0"/>
              </a:rPr>
              <a:t>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32A61C-DBDA-484E-A946-E465CD98944A}"/>
              </a:ext>
            </a:extLst>
          </p:cNvPr>
          <p:cNvGrpSpPr/>
          <p:nvPr/>
        </p:nvGrpSpPr>
        <p:grpSpPr>
          <a:xfrm rot="10800000" flipH="1">
            <a:off x="4742135" y="2977104"/>
            <a:ext cx="422333" cy="2248785"/>
            <a:chOff x="4919460" y="3132581"/>
            <a:chExt cx="6589218" cy="122511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C756E2-2309-7C42-8BAB-5537D7F3AABC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7F50204-5E04-AC4D-A5CE-AE06DB94554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3729A80-5B15-5C4E-B641-30AAC00DA4AF}"/>
              </a:ext>
            </a:extLst>
          </p:cNvPr>
          <p:cNvSpPr txBox="1"/>
          <p:nvPr/>
        </p:nvSpPr>
        <p:spPr>
          <a:xfrm>
            <a:off x="4445235" y="3869972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8”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2376A-98F1-6946-9C1B-F95552F260B1}"/>
              </a:ext>
            </a:extLst>
          </p:cNvPr>
          <p:cNvGrpSpPr/>
          <p:nvPr/>
        </p:nvGrpSpPr>
        <p:grpSpPr>
          <a:xfrm rot="16200000" flipH="1">
            <a:off x="5914502" y="5639247"/>
            <a:ext cx="422333" cy="521667"/>
            <a:chOff x="4919460" y="2909884"/>
            <a:chExt cx="6589218" cy="1447815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0EBB90-5696-EC4C-A0A7-B2FEE0D360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92549" y="3631404"/>
              <a:ext cx="1443040" cy="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F8DAF8-30F8-5148-92FD-A9378B6BDC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63D7BF-CAAE-B048-9DBD-2EE2BCE15F0E}"/>
              </a:ext>
            </a:extLst>
          </p:cNvPr>
          <p:cNvCxnSpPr>
            <a:cxnSpLocks/>
          </p:cNvCxnSpPr>
          <p:nvPr/>
        </p:nvCxnSpPr>
        <p:spPr>
          <a:xfrm rot="5400000">
            <a:off x="5653668" y="5900081"/>
            <a:ext cx="4223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937DF-378C-024B-9EC3-1FEEBD72E0B9}"/>
              </a:ext>
            </a:extLst>
          </p:cNvPr>
          <p:cNvGrpSpPr/>
          <p:nvPr/>
        </p:nvGrpSpPr>
        <p:grpSpPr>
          <a:xfrm rot="16200000" flipH="1" flipV="1">
            <a:off x="5382553" y="5628974"/>
            <a:ext cx="422333" cy="542215"/>
            <a:chOff x="4919460" y="3132581"/>
            <a:chExt cx="6589218" cy="1225118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04DCCF-AE0C-FC46-B77B-93A81D0DD94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0D0224-DDEC-0B4C-8C1B-24300886EEA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919460" y="4357699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DC47C0-7D52-274E-9E12-52FD6130A20B}"/>
              </a:ext>
            </a:extLst>
          </p:cNvPr>
          <p:cNvSpPr txBox="1"/>
          <p:nvPr/>
        </p:nvSpPr>
        <p:spPr>
          <a:xfrm>
            <a:off x="5190250" y="6088172"/>
            <a:ext cx="98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1.5”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83D1C8-C639-F542-A1BE-1F6C919688AD}"/>
              </a:ext>
            </a:extLst>
          </p:cNvPr>
          <p:cNvSpPr txBox="1"/>
          <p:nvPr/>
        </p:nvSpPr>
        <p:spPr>
          <a:xfrm>
            <a:off x="5880661" y="6092174"/>
            <a:ext cx="98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1.5”</a:t>
            </a:r>
          </a:p>
        </p:txBody>
      </p:sp>
    </p:spTree>
    <p:extLst>
      <p:ext uri="{BB962C8B-B14F-4D97-AF65-F5344CB8AC3E}">
        <p14:creationId xmlns:p14="http://schemas.microsoft.com/office/powerpoint/2010/main" val="2039970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73083-9FC5-8442-A755-2D3AFCE94ED8}"/>
              </a:ext>
            </a:extLst>
          </p:cNvPr>
          <p:cNvSpPr/>
          <p:nvPr/>
        </p:nvSpPr>
        <p:spPr>
          <a:xfrm flipV="1">
            <a:off x="0" y="159027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8C0EB-B1B0-BF44-88A9-CEA811A861BF}"/>
              </a:ext>
            </a:extLst>
          </p:cNvPr>
          <p:cNvSpPr/>
          <p:nvPr/>
        </p:nvSpPr>
        <p:spPr>
          <a:xfrm>
            <a:off x="2849217" y="3644349"/>
            <a:ext cx="6374296" cy="243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E346F3-3855-0748-8B35-311B7F174A03}"/>
              </a:ext>
            </a:extLst>
          </p:cNvPr>
          <p:cNvCxnSpPr/>
          <p:nvPr/>
        </p:nvCxnSpPr>
        <p:spPr>
          <a:xfrm flipV="1">
            <a:off x="9223513" y="945454"/>
            <a:ext cx="1444487" cy="27121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292107-A2E3-7143-8884-298F9A850DBF}"/>
              </a:ext>
            </a:extLst>
          </p:cNvPr>
          <p:cNvCxnSpPr>
            <a:cxnSpLocks/>
          </p:cNvCxnSpPr>
          <p:nvPr/>
        </p:nvCxnSpPr>
        <p:spPr>
          <a:xfrm flipH="1" flipV="1">
            <a:off x="1417982" y="945454"/>
            <a:ext cx="1444487" cy="27121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F2031D-C3F6-EB45-A4C1-059F835C9C48}"/>
              </a:ext>
            </a:extLst>
          </p:cNvPr>
          <p:cNvSpPr txBox="1"/>
          <p:nvPr/>
        </p:nvSpPr>
        <p:spPr>
          <a:xfrm>
            <a:off x="5484245" y="311547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72C2EC-8D54-C24A-82E6-4AEDC06103AD}"/>
              </a:ext>
            </a:extLst>
          </p:cNvPr>
          <p:cNvSpPr>
            <a:spLocks noChangeAspect="1"/>
          </p:cNvSpPr>
          <p:nvPr/>
        </p:nvSpPr>
        <p:spPr>
          <a:xfrm>
            <a:off x="6041999" y="371201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0F4B-E3D6-FD44-9C4A-D8FEC268428C}"/>
              </a:ext>
            </a:extLst>
          </p:cNvPr>
          <p:cNvSpPr txBox="1"/>
          <p:nvPr/>
        </p:nvSpPr>
        <p:spPr>
          <a:xfrm>
            <a:off x="997358" y="945454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091CD-B8CB-694B-B85A-E0A7BFBFAC69}"/>
              </a:ext>
            </a:extLst>
          </p:cNvPr>
          <p:cNvSpPr txBox="1"/>
          <p:nvPr/>
        </p:nvSpPr>
        <p:spPr>
          <a:xfrm>
            <a:off x="2402221" y="362607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1C5F7-2919-4646-8E83-EF0F865D42D0}"/>
              </a:ext>
            </a:extLst>
          </p:cNvPr>
          <p:cNvSpPr txBox="1"/>
          <p:nvPr/>
        </p:nvSpPr>
        <p:spPr>
          <a:xfrm>
            <a:off x="9329264" y="350030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7F15E-00B2-AC4E-8AAC-4820FFA68C6A}"/>
              </a:ext>
            </a:extLst>
          </p:cNvPr>
          <p:cNvSpPr txBox="1"/>
          <p:nvPr/>
        </p:nvSpPr>
        <p:spPr>
          <a:xfrm>
            <a:off x="10588752" y="95195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4993F0-7DB9-DF4F-9ECA-41385E1E7EBA}"/>
              </a:ext>
            </a:extLst>
          </p:cNvPr>
          <p:cNvCxnSpPr>
            <a:cxnSpLocks/>
          </p:cNvCxnSpPr>
          <p:nvPr/>
        </p:nvCxnSpPr>
        <p:spPr>
          <a:xfrm>
            <a:off x="1200442" y="3657600"/>
            <a:ext cx="1546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BEBEF5-D7B8-2E45-A09D-227672485B34}"/>
                  </a:ext>
                </a:extLst>
              </p:cNvPr>
              <p:cNvSpPr txBox="1"/>
              <p:nvPr/>
            </p:nvSpPr>
            <p:spPr>
              <a:xfrm>
                <a:off x="1623729" y="2962130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BEBEF5-D7B8-2E45-A09D-22767248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29" y="2962130"/>
                <a:ext cx="679994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81E722BB-B9C7-C64C-8AD9-BF7C1AAA3226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2188624" y="2689056"/>
            <a:ext cx="1946445" cy="1946445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C68E0B-8471-B344-A58F-4D7500BCF6F8}"/>
              </a:ext>
            </a:extLst>
          </p:cNvPr>
          <p:cNvGrpSpPr/>
          <p:nvPr/>
        </p:nvGrpSpPr>
        <p:grpSpPr>
          <a:xfrm>
            <a:off x="2849216" y="4004827"/>
            <a:ext cx="6374295" cy="441026"/>
            <a:chOff x="2849217" y="4004827"/>
            <a:chExt cx="2712148" cy="4410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62462D-CB7E-8F45-BB36-4F450DAEC428}"/>
                </a:ext>
              </a:extLst>
            </p:cNvPr>
            <p:cNvGrpSpPr/>
            <p:nvPr/>
          </p:nvGrpSpPr>
          <p:grpSpPr>
            <a:xfrm rot="5400000" flipH="1">
              <a:off x="3994124" y="2859920"/>
              <a:ext cx="422333" cy="2712147"/>
              <a:chOff x="4919460" y="3132581"/>
              <a:chExt cx="6589218" cy="1225118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E6915AF-839A-C148-B024-BE11287B4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4073" y="313258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0B8F14B-5695-924E-80E4-650A412D82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2ADA6F-F0D7-6844-B14B-5121269A1A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8373E0-4353-BE43-812F-7E70839F202D}"/>
              </a:ext>
            </a:extLst>
          </p:cNvPr>
          <p:cNvSpPr txBox="1"/>
          <p:nvPr/>
        </p:nvSpPr>
        <p:spPr>
          <a:xfrm>
            <a:off x="5718400" y="4234687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1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ADBBF3-8C92-AF43-9BEA-BF3F7F911B92}"/>
              </a:ext>
            </a:extLst>
          </p:cNvPr>
          <p:cNvSpPr txBox="1"/>
          <p:nvPr/>
        </p:nvSpPr>
        <p:spPr>
          <a:xfrm>
            <a:off x="7318040" y="3055730"/>
            <a:ext cx="190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</a:t>
            </a:r>
            <a:r>
              <a:rPr lang="en-US" sz="2800" dirty="0">
                <a:latin typeface="Cambria" panose="02040503050406030204" pitchFamily="18" charset="0"/>
              </a:rPr>
              <a:t> = 10 kg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AA9DC5-DF6D-3C4D-A6CF-05244EE1D991}"/>
              </a:ext>
            </a:extLst>
          </p:cNvPr>
          <p:cNvGrpSpPr/>
          <p:nvPr/>
        </p:nvGrpSpPr>
        <p:grpSpPr>
          <a:xfrm>
            <a:off x="3080009" y="1180964"/>
            <a:ext cx="2034252" cy="1439565"/>
            <a:chOff x="574995" y="4358101"/>
            <a:chExt cx="2034252" cy="14395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AF328EF-4EA1-3B46-855F-DA56A9B2EA4E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0DBCA48-7BF6-6F4B-9028-88A6F5144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B915726-431F-5B40-BDD8-1B96DB7A04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05E1A7-74B5-984A-8A22-632A444C8F5B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57E4C0-CDD3-1343-BC34-1AB9EF469B81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769536F7-7FDD-064E-A0EB-1C9ED523A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2E659-8AA0-7544-AAB6-5C0C906DDB72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578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67BB1E03-E923-8E44-9091-E9D24E896828}"/>
              </a:ext>
            </a:extLst>
          </p:cNvPr>
          <p:cNvSpPr/>
          <p:nvPr/>
        </p:nvSpPr>
        <p:spPr>
          <a:xfrm rot="19944082">
            <a:off x="3870401" y="1425825"/>
            <a:ext cx="4058565" cy="3464373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858DE-58A0-1C40-99E7-B1A78D853F98}"/>
              </a:ext>
            </a:extLst>
          </p:cNvPr>
          <p:cNvGrpSpPr/>
          <p:nvPr/>
        </p:nvGrpSpPr>
        <p:grpSpPr>
          <a:xfrm>
            <a:off x="4847966" y="4362347"/>
            <a:ext cx="619265" cy="529959"/>
            <a:chOff x="8754657" y="3759026"/>
            <a:chExt cx="619265" cy="529959"/>
          </a:xfrm>
        </p:grpSpPr>
        <p:sp>
          <p:nvSpPr>
            <p:cNvPr id="4" name="Snip Same Side Corner Rectangle 3">
              <a:extLst>
                <a:ext uri="{FF2B5EF4-FFF2-40B4-BE49-F238E27FC236}">
                  <a16:creationId xmlns:a16="http://schemas.microsoft.com/office/drawing/2014/main" id="{0C419DE5-816F-574A-9C7F-92E71A9152B6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E38608-BFFC-DA4C-8156-11EE9A7149A5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72D0EB-0C7C-1649-B77C-1BF0D946E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30CB7C2-CAB9-6943-9C29-56254EFB4619}"/>
              </a:ext>
            </a:extLst>
          </p:cNvPr>
          <p:cNvSpPr txBox="1"/>
          <p:nvPr/>
        </p:nvSpPr>
        <p:spPr>
          <a:xfrm>
            <a:off x="4547574" y="416559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88B89-3553-1741-8CB9-F36E23403344}"/>
              </a:ext>
            </a:extLst>
          </p:cNvPr>
          <p:cNvSpPr txBox="1"/>
          <p:nvPr/>
        </p:nvSpPr>
        <p:spPr>
          <a:xfrm>
            <a:off x="5859984" y="338651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1E177-6CA5-3741-954D-0EDCE49FD482}"/>
              </a:ext>
            </a:extLst>
          </p:cNvPr>
          <p:cNvSpPr>
            <a:spLocks noChangeAspect="1"/>
          </p:cNvSpPr>
          <p:nvPr/>
        </p:nvSpPr>
        <p:spPr>
          <a:xfrm>
            <a:off x="6024969" y="334960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45FD3-E80B-4D4A-81E4-6893E4199B7A}"/>
              </a:ext>
            </a:extLst>
          </p:cNvPr>
          <p:cNvSpPr txBox="1"/>
          <p:nvPr/>
        </p:nvSpPr>
        <p:spPr>
          <a:xfrm>
            <a:off x="6601081" y="194044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59015A-9443-DB4A-A108-50A3AAF45906}"/>
              </a:ext>
            </a:extLst>
          </p:cNvPr>
          <p:cNvSpPr>
            <a:spLocks noChangeAspect="1"/>
          </p:cNvSpPr>
          <p:nvPr/>
        </p:nvSpPr>
        <p:spPr>
          <a:xfrm>
            <a:off x="6885266" y="229762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6AAF0-D438-F344-9CDC-C16631EE23F0}"/>
              </a:ext>
            </a:extLst>
          </p:cNvPr>
          <p:cNvCxnSpPr/>
          <p:nvPr/>
        </p:nvCxnSpPr>
        <p:spPr>
          <a:xfrm flipV="1">
            <a:off x="5207172" y="2344914"/>
            <a:ext cx="1730075" cy="212080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D76C2-DEF9-EA4A-BBF1-B6322DBDFC13}"/>
              </a:ext>
            </a:extLst>
          </p:cNvPr>
          <p:cNvCxnSpPr>
            <a:cxnSpLocks/>
          </p:cNvCxnSpPr>
          <p:nvPr/>
        </p:nvCxnSpPr>
        <p:spPr>
          <a:xfrm flipH="1" flipV="1">
            <a:off x="5575300" y="2971954"/>
            <a:ext cx="485186" cy="41759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03EF1C-5FAD-BD41-9BEB-0347C994BE3C}"/>
              </a:ext>
            </a:extLst>
          </p:cNvPr>
          <p:cNvCxnSpPr>
            <a:cxnSpLocks/>
          </p:cNvCxnSpPr>
          <p:nvPr/>
        </p:nvCxnSpPr>
        <p:spPr>
          <a:xfrm flipH="1">
            <a:off x="5556250" y="3395895"/>
            <a:ext cx="523285" cy="6458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B7B4BD-94C1-5345-9159-07725ED970E5}"/>
              </a:ext>
            </a:extLst>
          </p:cNvPr>
          <p:cNvSpPr txBox="1"/>
          <p:nvPr/>
        </p:nvSpPr>
        <p:spPr>
          <a:xfrm>
            <a:off x="4460067" y="2488021"/>
            <a:ext cx="117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m(</a:t>
            </a:r>
            <a:r>
              <a:rPr lang="en-US" sz="2800" b="1" i="1" dirty="0" err="1">
                <a:latin typeface="Cambria" panose="02040503050406030204" pitchFamily="18" charset="0"/>
              </a:rPr>
              <a:t>a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G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BE525-2966-044D-A485-2D268C6AC4CD}"/>
              </a:ext>
            </a:extLst>
          </p:cNvPr>
          <p:cNvSpPr txBox="1"/>
          <p:nvPr/>
        </p:nvSpPr>
        <p:spPr>
          <a:xfrm>
            <a:off x="4407429" y="3479139"/>
            <a:ext cx="127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m(</a:t>
            </a:r>
            <a:r>
              <a:rPr lang="en-US" sz="2800" b="1" i="1" dirty="0" err="1">
                <a:latin typeface="Cambria" panose="02040503050406030204" pitchFamily="18" charset="0"/>
              </a:rPr>
              <a:t>a</a:t>
            </a:r>
            <a:r>
              <a:rPr lang="en-US" sz="2800" b="1" i="1" baseline="-25000" dirty="0" err="1">
                <a:latin typeface="Cambria" panose="02040503050406030204" pitchFamily="18" charset="0"/>
              </a:rPr>
              <a:t>G</a:t>
            </a:r>
            <a:r>
              <a:rPr lang="en-US" sz="2800" i="1" dirty="0">
                <a:latin typeface="Cambria" panose="02040503050406030204" pitchFamily="18" charset="0"/>
              </a:rPr>
              <a:t>)</a:t>
            </a:r>
            <a:r>
              <a:rPr lang="en-US" sz="2800" i="1" baseline="-25000" dirty="0">
                <a:latin typeface="Cambria" panose="02040503050406030204" pitchFamily="18" charset="0"/>
              </a:rPr>
              <a:t>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59775A-9FCD-DD44-817E-ECDD5BE021DA}"/>
              </a:ext>
            </a:extLst>
          </p:cNvPr>
          <p:cNvGrpSpPr/>
          <p:nvPr/>
        </p:nvGrpSpPr>
        <p:grpSpPr>
          <a:xfrm rot="18544594">
            <a:off x="6498241" y="2644167"/>
            <a:ext cx="1354368" cy="1553710"/>
            <a:chOff x="2849217" y="4004827"/>
            <a:chExt cx="2712148" cy="4410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D30403-BD7D-BA47-813A-A4E21E5020D1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419353B-9FD0-1D41-BBF9-9F2E71943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804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7089F71-6343-0548-A5E6-03FF8F2CD1B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E0DA317-C64D-4549-8EB9-47181ADA47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7BF195-9BAD-ED4F-856D-35312178FCD3}"/>
              </a:ext>
            </a:extLst>
          </p:cNvPr>
          <p:cNvGrpSpPr/>
          <p:nvPr/>
        </p:nvGrpSpPr>
        <p:grpSpPr>
          <a:xfrm rot="18544594">
            <a:off x="5560687" y="3735405"/>
            <a:ext cx="1454213" cy="1547860"/>
            <a:chOff x="2849217" y="4004827"/>
            <a:chExt cx="2712148" cy="44102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4CE4625-B327-DA47-B195-7739D676DEA7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ED67C5-BB5E-4743-9BF1-FADD0B0FD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804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4585C7E-468F-BA45-8E16-E171FF8319F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B72DD3-B44E-DA4C-A29A-47C2BB5BE3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A3C8C6F-88E9-7042-9436-53C273D5D4CD}"/>
              </a:ext>
            </a:extLst>
          </p:cNvPr>
          <p:cNvSpPr txBox="1"/>
          <p:nvPr/>
        </p:nvSpPr>
        <p:spPr>
          <a:xfrm>
            <a:off x="7577401" y="355713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r</a:t>
            </a:r>
            <a:r>
              <a:rPr lang="en-US" sz="2800" i="1" baseline="-25000" dirty="0" err="1">
                <a:latin typeface="Cambria" panose="02040503050406030204" pitchFamily="18" charset="0"/>
              </a:rPr>
              <a:t>GP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1F478B-17AB-3041-A7A4-8887CCE7A443}"/>
              </a:ext>
            </a:extLst>
          </p:cNvPr>
          <p:cNvSpPr txBox="1"/>
          <p:nvPr/>
        </p:nvSpPr>
        <p:spPr>
          <a:xfrm>
            <a:off x="6543844" y="461382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Cambria" panose="02040503050406030204" pitchFamily="18" charset="0"/>
              </a:rPr>
              <a:t>r</a:t>
            </a:r>
            <a:r>
              <a:rPr lang="en-US" sz="2800" i="1" baseline="-25000" dirty="0" err="1">
                <a:latin typeface="Cambria" panose="02040503050406030204" pitchFamily="18" charset="0"/>
              </a:rPr>
              <a:t>OP</a:t>
            </a:r>
            <a:endParaRPr lang="en-US" sz="2800" i="1" baseline="-25000" dirty="0">
              <a:latin typeface="Cambria" panose="02040503050406030204" pitchFamily="18" charset="0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13E7FCE-9FF8-314B-94C3-5C5049B27279}"/>
              </a:ext>
            </a:extLst>
          </p:cNvPr>
          <p:cNvSpPr>
            <a:spLocks noChangeAspect="1"/>
          </p:cNvSpPr>
          <p:nvPr/>
        </p:nvSpPr>
        <p:spPr>
          <a:xfrm rot="12268378" flipH="1" flipV="1">
            <a:off x="6338530" y="1124126"/>
            <a:ext cx="1722286" cy="1722286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828976-42AB-834D-8B48-BE0BED174042}"/>
                  </a:ext>
                </a:extLst>
              </p:cNvPr>
              <p:cNvSpPr txBox="1"/>
              <p:nvPr/>
            </p:nvSpPr>
            <p:spPr>
              <a:xfrm>
                <a:off x="7737656" y="1006166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828976-42AB-834D-8B48-BE0BED174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56" y="1006166"/>
                <a:ext cx="54145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>
            <a:extLst>
              <a:ext uri="{FF2B5EF4-FFF2-40B4-BE49-F238E27FC236}">
                <a16:creationId xmlns:a16="http://schemas.microsoft.com/office/drawing/2014/main" id="{DA63DB1F-DE02-AD4A-B5A4-D90F8DC308C7}"/>
              </a:ext>
            </a:extLst>
          </p:cNvPr>
          <p:cNvSpPr>
            <a:spLocks noChangeAspect="1"/>
          </p:cNvSpPr>
          <p:nvPr/>
        </p:nvSpPr>
        <p:spPr>
          <a:xfrm rot="12268378" flipH="1" flipV="1">
            <a:off x="5213670" y="2797379"/>
            <a:ext cx="1348651" cy="1348651"/>
          </a:xfrm>
          <a:prstGeom prst="arc">
            <a:avLst>
              <a:gd name="adj1" fmla="val 14202334"/>
              <a:gd name="adj2" fmla="val 20266856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C2139-BF73-4C4C-BFD0-20B84127F14F}"/>
                  </a:ext>
                </a:extLst>
              </p:cNvPr>
              <p:cNvSpPr txBox="1"/>
              <p:nvPr/>
            </p:nvSpPr>
            <p:spPr>
              <a:xfrm>
                <a:off x="6456042" y="2725732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sz="2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C2139-BF73-4C4C-BFD0-20B84127F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2" y="2725732"/>
                <a:ext cx="541459" cy="492443"/>
              </a:xfrm>
              <a:prstGeom prst="rect">
                <a:avLst/>
              </a:prstGeom>
              <a:blipFill>
                <a:blip r:embed="rId3"/>
                <a:stretch>
                  <a:fillRect l="-2273" r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508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1C4B15F7-AE2D-9345-A46E-1DDBB951D52D}"/>
              </a:ext>
            </a:extLst>
          </p:cNvPr>
          <p:cNvSpPr/>
          <p:nvPr/>
        </p:nvSpPr>
        <p:spPr>
          <a:xfrm rot="16200000" flipH="1">
            <a:off x="3148511" y="-1025796"/>
            <a:ext cx="7101445" cy="9153037"/>
          </a:xfrm>
          <a:prstGeom prst="corner">
            <a:avLst>
              <a:gd name="adj1" fmla="val 12608"/>
              <a:gd name="adj2" fmla="val 154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4234E5-8231-544C-8A52-6D0369230801}"/>
              </a:ext>
            </a:extLst>
          </p:cNvPr>
          <p:cNvCxnSpPr>
            <a:cxnSpLocks/>
          </p:cNvCxnSpPr>
          <p:nvPr/>
        </p:nvCxnSpPr>
        <p:spPr>
          <a:xfrm flipV="1">
            <a:off x="2862515" y="1086969"/>
            <a:ext cx="740657" cy="12083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C8A710-7CA6-4443-96AD-3BF1530E0801}"/>
              </a:ext>
            </a:extLst>
          </p:cNvPr>
          <p:cNvSpPr/>
          <p:nvPr/>
        </p:nvSpPr>
        <p:spPr>
          <a:xfrm>
            <a:off x="2862515" y="2295342"/>
            <a:ext cx="7252077" cy="364825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                The Hanging Axe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F2430-4D56-EB45-880C-D52747666844}"/>
              </a:ext>
            </a:extLst>
          </p:cNvPr>
          <p:cNvGrpSpPr/>
          <p:nvPr/>
        </p:nvGrpSpPr>
        <p:grpSpPr>
          <a:xfrm rot="16200000">
            <a:off x="9855395" y="2210910"/>
            <a:ext cx="619265" cy="529959"/>
            <a:chOff x="8754657" y="3759026"/>
            <a:chExt cx="619265" cy="529959"/>
          </a:xfrm>
        </p:grpSpPr>
        <p:sp>
          <p:nvSpPr>
            <p:cNvPr id="6" name="Snip Same Side Corner Rectangle 5">
              <a:extLst>
                <a:ext uri="{FF2B5EF4-FFF2-40B4-BE49-F238E27FC236}">
                  <a16:creationId xmlns:a16="http://schemas.microsoft.com/office/drawing/2014/main" id="{AACE19FD-BEF3-0B43-82B2-3AED26BB7D2E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616427-9CB4-E641-8BEB-118B5A39DA4E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F707A-AF46-B041-B712-8EC7C94F38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AD039C-CDE6-2C41-9308-431B65413386}"/>
              </a:ext>
            </a:extLst>
          </p:cNvPr>
          <p:cNvSpPr txBox="1"/>
          <p:nvPr/>
        </p:nvSpPr>
        <p:spPr>
          <a:xfrm>
            <a:off x="9733639" y="177212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61707-1DAE-8640-97A3-A8CFD30E0065}"/>
              </a:ext>
            </a:extLst>
          </p:cNvPr>
          <p:cNvSpPr txBox="1"/>
          <p:nvPr/>
        </p:nvSpPr>
        <p:spPr>
          <a:xfrm>
            <a:off x="2431138" y="203373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E7397-E511-9349-8B8B-0AC10623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47592">
            <a:off x="3853590" y="2598289"/>
            <a:ext cx="2880654" cy="33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0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5BDC-3BDB-3E49-9811-494111C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12/13/14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7950-A0A5-174A-93C0-5AABC0590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2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1B12AD-F0FA-6F47-9C70-664B2109CD42}"/>
              </a:ext>
            </a:extLst>
          </p:cNvPr>
          <p:cNvSpPr/>
          <p:nvPr/>
        </p:nvSpPr>
        <p:spPr>
          <a:xfrm flipV="1">
            <a:off x="0" y="159027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E88FF0-2E63-2149-A6A2-A10D062F9D87}"/>
              </a:ext>
            </a:extLst>
          </p:cNvPr>
          <p:cNvCxnSpPr>
            <a:cxnSpLocks/>
            <a:stCxn id="3" idx="6"/>
            <a:endCxn id="10" idx="6"/>
          </p:cNvCxnSpPr>
          <p:nvPr/>
        </p:nvCxnSpPr>
        <p:spPr>
          <a:xfrm flipV="1">
            <a:off x="3190304" y="2612918"/>
            <a:ext cx="0" cy="25750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">
            <a:extLst>
              <a:ext uri="{FF2B5EF4-FFF2-40B4-BE49-F238E27FC236}">
                <a16:creationId xmlns:a16="http://schemas.microsoft.com/office/drawing/2014/main" id="{EE14B008-624F-994B-82AD-CBC8B3339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216" y="362289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1E176A-AACA-5145-82B0-EFE37E68B8CE}"/>
              </a:ext>
            </a:extLst>
          </p:cNvPr>
          <p:cNvGrpSpPr/>
          <p:nvPr/>
        </p:nvGrpSpPr>
        <p:grpSpPr>
          <a:xfrm>
            <a:off x="1304473" y="4245082"/>
            <a:ext cx="1885831" cy="1885831"/>
            <a:chOff x="1304473" y="4245082"/>
            <a:chExt cx="1885831" cy="18858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0E3D679-3C79-0042-8222-E4A83B9869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473" y="4245082"/>
              <a:ext cx="1885831" cy="18858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1AA5D4-33EA-4F49-9E5C-588B27005EB1}"/>
                </a:ext>
              </a:extLst>
            </p:cNvPr>
            <p:cNvGrpSpPr/>
            <p:nvPr/>
          </p:nvGrpSpPr>
          <p:grpSpPr>
            <a:xfrm>
              <a:off x="2172252" y="4800672"/>
              <a:ext cx="591153" cy="495325"/>
              <a:chOff x="3893141" y="2300027"/>
              <a:chExt cx="591153" cy="495325"/>
            </a:xfrm>
          </p:grpSpPr>
          <p:sp>
            <p:nvSpPr>
              <p:cNvPr id="5" name="Text Box 1">
                <a:extLst>
                  <a:ext uri="{FF2B5EF4-FFF2-40B4-BE49-F238E27FC236}">
                    <a16:creationId xmlns:a16="http://schemas.microsoft.com/office/drawing/2014/main" id="{B218B280-E69E-2A49-AB2C-71997EE7CF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7094" y="2300027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EA95655-FCA6-0745-AAE5-DA58BE6DE2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D1C52643-9830-6048-AE84-336BFBE37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0651" y="5262658"/>
              <a:ext cx="741600" cy="428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14852A-6E8F-0B45-8351-E115DBDF28E0}"/>
              </a:ext>
            </a:extLst>
          </p:cNvPr>
          <p:cNvGrpSpPr/>
          <p:nvPr/>
        </p:nvGrpSpPr>
        <p:grpSpPr>
          <a:xfrm>
            <a:off x="1304473" y="1670002"/>
            <a:ext cx="1885831" cy="1885831"/>
            <a:chOff x="1304473" y="4245082"/>
            <a:chExt cx="1885831" cy="188583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5614118-7569-2D49-9138-8D0B9143BE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473" y="4245082"/>
              <a:ext cx="1885831" cy="18858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AA3A9B-01BB-A240-B783-58BC8CBBE1AD}"/>
                </a:ext>
              </a:extLst>
            </p:cNvPr>
            <p:cNvGrpSpPr/>
            <p:nvPr/>
          </p:nvGrpSpPr>
          <p:grpSpPr>
            <a:xfrm>
              <a:off x="2172252" y="4800672"/>
              <a:ext cx="591153" cy="495325"/>
              <a:chOff x="3893141" y="2300027"/>
              <a:chExt cx="591153" cy="495325"/>
            </a:xfrm>
          </p:grpSpPr>
          <p:sp>
            <p:nvSpPr>
              <p:cNvPr id="13" name="Text Box 1">
                <a:extLst>
                  <a:ext uri="{FF2B5EF4-FFF2-40B4-BE49-F238E27FC236}">
                    <a16:creationId xmlns:a16="http://schemas.microsoft.com/office/drawing/2014/main" id="{4918BD1A-9D4E-6C47-8DC0-4A30A7A0F4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7094" y="2300027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9A190D5-3489-2248-BA46-3747CEFB2E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961606D0-EDE8-824C-8410-D77CB5644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7325" y="5269849"/>
              <a:ext cx="742948" cy="4294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B3465E-87A4-E648-9D26-0E3D9CB350D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226252" y="945454"/>
            <a:ext cx="0" cy="166746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">
            <a:extLst>
              <a:ext uri="{FF2B5EF4-FFF2-40B4-BE49-F238E27FC236}">
                <a16:creationId xmlns:a16="http://schemas.microsoft.com/office/drawing/2014/main" id="{314C4C70-F824-7F43-BDD7-DC4F25B8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252" y="866402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6BBA71-F5B3-854F-9E6E-71585E07B220}"/>
              </a:ext>
            </a:extLst>
          </p:cNvPr>
          <p:cNvSpPr txBox="1"/>
          <p:nvPr/>
        </p:nvSpPr>
        <p:spPr>
          <a:xfrm>
            <a:off x="1701009" y="5386496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90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90825D-CFB3-624E-9FFF-C4C20C94FFF8}"/>
              </a:ext>
            </a:extLst>
          </p:cNvPr>
          <p:cNvSpPr txBox="1"/>
          <p:nvPr/>
        </p:nvSpPr>
        <p:spPr>
          <a:xfrm>
            <a:off x="1689099" y="2813489"/>
            <a:ext cx="148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404946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ABDAE5-265D-034B-A985-15AD2E0785C4}"/>
              </a:ext>
            </a:extLst>
          </p:cNvPr>
          <p:cNvGrpSpPr/>
          <p:nvPr/>
        </p:nvGrpSpPr>
        <p:grpSpPr>
          <a:xfrm>
            <a:off x="3398315" y="1549863"/>
            <a:ext cx="1885831" cy="1885831"/>
            <a:chOff x="1304473" y="4245082"/>
            <a:chExt cx="1885831" cy="18858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FB1BA8B-B0BF-FD4E-B9E3-D700CF4BE2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473" y="4245082"/>
              <a:ext cx="1885831" cy="18858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6E0A32-A31C-614B-ABC2-83B7C0D940BE}"/>
                </a:ext>
              </a:extLst>
            </p:cNvPr>
            <p:cNvGrpSpPr/>
            <p:nvPr/>
          </p:nvGrpSpPr>
          <p:grpSpPr>
            <a:xfrm>
              <a:off x="1837134" y="4745538"/>
              <a:ext cx="457200" cy="550459"/>
              <a:chOff x="3558023" y="2244893"/>
              <a:chExt cx="457200" cy="550459"/>
            </a:xfrm>
          </p:grpSpPr>
          <p:sp>
            <p:nvSpPr>
              <p:cNvPr id="6" name="Text Box 1">
                <a:extLst>
                  <a:ext uri="{FF2B5EF4-FFF2-40B4-BE49-F238E27FC236}">
                    <a16:creationId xmlns:a16="http://schemas.microsoft.com/office/drawing/2014/main" id="{29428DA1-676B-7E42-9BF1-71E93005C4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8023" y="2244893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2202E7-5822-5E42-AA95-E386A12C6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9042F011-3AEF-F245-95B0-60A9C07A2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6252" y="5295997"/>
              <a:ext cx="1661" cy="505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B3B0B-D4D3-8D47-958E-ECEA99AF951D}"/>
              </a:ext>
            </a:extLst>
          </p:cNvPr>
          <p:cNvGrpSpPr/>
          <p:nvPr/>
        </p:nvGrpSpPr>
        <p:grpSpPr>
          <a:xfrm>
            <a:off x="760878" y="1088198"/>
            <a:ext cx="2034252" cy="1439565"/>
            <a:chOff x="574995" y="4358101"/>
            <a:chExt cx="2034252" cy="14395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E353796-F406-9443-BFAA-EEBA48903737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8AD5FF3-6FA9-F848-AAA5-921C44A64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AF20ED6-B997-5B41-BE47-A69F57DA70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B041B9-8D0C-DE4A-B76A-D9B4800B3B48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EE80B0-02A4-CC4E-9CFB-1D692870C34B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EDEDD36-823E-8E43-86D1-4E1474314A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843A1B-F8BC-8148-9E19-0343EF3938EB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  <p:sp>
        <p:nvSpPr>
          <p:cNvPr id="16" name="Line 11">
            <a:extLst>
              <a:ext uri="{FF2B5EF4-FFF2-40B4-BE49-F238E27FC236}">
                <a16:creationId xmlns:a16="http://schemas.microsoft.com/office/drawing/2014/main" id="{11C5D818-1885-B641-A6BE-EE0BC7E021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20094" y="3435694"/>
            <a:ext cx="580" cy="53900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5B4AEBA3-2CB3-6743-9501-DA30ADDC16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20094" y="3435694"/>
            <a:ext cx="1162634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29278E0B-60C8-C448-ACAD-0D0EC425F8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74094" y="2546778"/>
            <a:ext cx="1188506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CC68E3F3-57FF-B24B-BFFA-D90C9AD17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826" y="255744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FB971CDE-4B2F-CB48-B6B8-120E863B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128" y="1998754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9ACFF097-194E-A34D-9D7E-52B1E6BCA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894" y="353337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1FDAD9A3-F36C-2C47-A19E-A9BE8EAA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131" y="316189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F59985-C67E-2640-A0FB-7C53EA75B54E}"/>
              </a:ext>
            </a:extLst>
          </p:cNvPr>
          <p:cNvGrpSpPr/>
          <p:nvPr/>
        </p:nvGrpSpPr>
        <p:grpSpPr>
          <a:xfrm>
            <a:off x="7749101" y="1549863"/>
            <a:ext cx="1885831" cy="1885831"/>
            <a:chOff x="1304473" y="4245082"/>
            <a:chExt cx="1885831" cy="188583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CFA2E6C-815B-B645-9CEE-26BF07E6C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473" y="4245082"/>
              <a:ext cx="1885831" cy="18858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21AE83-2573-5F4A-AB21-A975FEECB1E3}"/>
                </a:ext>
              </a:extLst>
            </p:cNvPr>
            <p:cNvGrpSpPr/>
            <p:nvPr/>
          </p:nvGrpSpPr>
          <p:grpSpPr>
            <a:xfrm>
              <a:off x="1837134" y="4745538"/>
              <a:ext cx="457200" cy="550459"/>
              <a:chOff x="3558023" y="2244893"/>
              <a:chExt cx="457200" cy="550459"/>
            </a:xfrm>
          </p:grpSpPr>
          <p:sp>
            <p:nvSpPr>
              <p:cNvPr id="27" name="Text Box 1">
                <a:extLst>
                  <a:ext uri="{FF2B5EF4-FFF2-40B4-BE49-F238E27FC236}">
                    <a16:creationId xmlns:a16="http://schemas.microsoft.com/office/drawing/2014/main" id="{2F69F2E5-842C-DD47-B48B-0177EDEA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8023" y="2244893"/>
                <a:ext cx="45720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F522C4D-1E33-B24F-8AAD-829328CFBC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141" y="26873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Line 11">
              <a:extLst>
                <a:ext uri="{FF2B5EF4-FFF2-40B4-BE49-F238E27FC236}">
                  <a16:creationId xmlns:a16="http://schemas.microsoft.com/office/drawing/2014/main" id="{5A2ADDAC-D633-5D45-A289-269A32299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6252" y="5295997"/>
              <a:ext cx="1661" cy="505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228F26C1-0106-7849-9307-9149CD6CF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70880" y="3435694"/>
            <a:ext cx="580" cy="53900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1">
            <a:extLst>
              <a:ext uri="{FF2B5EF4-FFF2-40B4-BE49-F238E27FC236}">
                <a16:creationId xmlns:a16="http://schemas.microsoft.com/office/drawing/2014/main" id="{55DDD14D-6E83-4049-8837-1C9324CA0A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3439" y="3435694"/>
            <a:ext cx="1287441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Box 1">
            <a:extLst>
              <a:ext uri="{FF2B5EF4-FFF2-40B4-BE49-F238E27FC236}">
                <a16:creationId xmlns:a16="http://schemas.microsoft.com/office/drawing/2014/main" id="{08710FAE-8739-444F-BF7D-55652D0D0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612" y="255744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1">
            <a:extLst>
              <a:ext uri="{FF2B5EF4-FFF2-40B4-BE49-F238E27FC236}">
                <a16:creationId xmlns:a16="http://schemas.microsoft.com/office/drawing/2014/main" id="{C3255829-34BE-6D40-A6E3-0D71DFA17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706" y="202255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">
            <a:extLst>
              <a:ext uri="{FF2B5EF4-FFF2-40B4-BE49-F238E27FC236}">
                <a16:creationId xmlns:a16="http://schemas.microsoft.com/office/drawing/2014/main" id="{E5C897E0-0C58-4841-8F56-10A5D08A0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680" y="353337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 Box 1">
            <a:extLst>
              <a:ext uri="{FF2B5EF4-FFF2-40B4-BE49-F238E27FC236}">
                <a16:creationId xmlns:a16="http://schemas.microsoft.com/office/drawing/2014/main" id="{F8CDBFB3-207E-D94A-8280-AA7303490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912" y="316189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0EA6A099-899A-9943-BC1E-B2CD44F6593C}"/>
              </a:ext>
            </a:extLst>
          </p:cNvPr>
          <p:cNvSpPr>
            <a:spLocks noChangeAspect="1"/>
          </p:cNvSpPr>
          <p:nvPr/>
        </p:nvSpPr>
        <p:spPr>
          <a:xfrm rot="5151203" flipH="1">
            <a:off x="8191364" y="2009239"/>
            <a:ext cx="909279" cy="909279"/>
          </a:xfrm>
          <a:prstGeom prst="arc">
            <a:avLst>
              <a:gd name="adj1" fmla="val 14202334"/>
              <a:gd name="adj2" fmla="val 20266856"/>
            </a:avLst>
          </a:prstGeom>
          <a:ln w="38100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28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7AE103-5A8A-854B-84AB-3573827343F5}"/>
              </a:ext>
            </a:extLst>
          </p:cNvPr>
          <p:cNvSpPr/>
          <p:nvPr/>
        </p:nvSpPr>
        <p:spPr>
          <a:xfrm flipV="1">
            <a:off x="1" y="121346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4CCE3-31D7-C947-A958-38F0842D9903}"/>
              </a:ext>
            </a:extLst>
          </p:cNvPr>
          <p:cNvSpPr/>
          <p:nvPr/>
        </p:nvSpPr>
        <p:spPr>
          <a:xfrm>
            <a:off x="1" y="5795992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523A68-CE39-944C-B603-4FD4A37B17EE}"/>
              </a:ext>
            </a:extLst>
          </p:cNvPr>
          <p:cNvSpPr/>
          <p:nvPr/>
        </p:nvSpPr>
        <p:spPr>
          <a:xfrm rot="-2700000">
            <a:off x="187141" y="4151536"/>
            <a:ext cx="4139311" cy="28973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1E7305-E21C-BA48-8703-ACC176D6E2CF}"/>
                  </a:ext>
                </a:extLst>
              </p:cNvPr>
              <p:cNvSpPr txBox="1"/>
              <p:nvPr/>
            </p:nvSpPr>
            <p:spPr>
              <a:xfrm>
                <a:off x="2048498" y="4956909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1E7305-E21C-BA48-8703-ACC176D6E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498" y="4956909"/>
                <a:ext cx="679994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4B93B41E-35AE-AF48-91CB-ADCF0FB37321}"/>
              </a:ext>
            </a:extLst>
          </p:cNvPr>
          <p:cNvSpPr>
            <a:spLocks noChangeAspect="1"/>
          </p:cNvSpPr>
          <p:nvPr/>
        </p:nvSpPr>
        <p:spPr>
          <a:xfrm rot="2786417">
            <a:off x="-228340" y="4538734"/>
            <a:ext cx="2412917" cy="241291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6814AE-2EA7-3947-ADB8-46E2B103BC5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20264" y="907773"/>
            <a:ext cx="0" cy="19251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">
            <a:extLst>
              <a:ext uri="{FF2B5EF4-FFF2-40B4-BE49-F238E27FC236}">
                <a16:creationId xmlns:a16="http://schemas.microsoft.com/office/drawing/2014/main" id="{A3174341-4553-954D-86E2-A511F3E04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264" y="268129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10BD1073-23AD-FB44-ACE9-65EFFA7A5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671" y="4171189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DD04F0-8D21-CB43-BF8B-952AD5D479E3}"/>
              </a:ext>
            </a:extLst>
          </p:cNvPr>
          <p:cNvSpPr>
            <a:spLocks noChangeAspect="1"/>
          </p:cNvSpPr>
          <p:nvPr/>
        </p:nvSpPr>
        <p:spPr>
          <a:xfrm>
            <a:off x="2256796" y="420705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FACA1391-CB97-BA43-979F-364AFE7A6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76" y="574231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4266D2-6FF1-B14F-9307-4AE6E54B134C}"/>
              </a:ext>
            </a:extLst>
          </p:cNvPr>
          <p:cNvGrpSpPr/>
          <p:nvPr/>
        </p:nvGrpSpPr>
        <p:grpSpPr>
          <a:xfrm rot="-2700000" flipV="1">
            <a:off x="-75651" y="3840264"/>
            <a:ext cx="4142443" cy="444723"/>
            <a:chOff x="2849217" y="4004827"/>
            <a:chExt cx="2712148" cy="4410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1DCD703-2455-3343-9077-A9AC5EDB6DDC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2CDB238-97E6-1F4B-AC57-C48134CAB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804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775B04E-250F-0244-85AA-0B03493664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FBFD59-6BD6-B04D-A042-37C99D0746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 Box 1">
            <a:extLst>
              <a:ext uri="{FF2B5EF4-FFF2-40B4-BE49-F238E27FC236}">
                <a16:creationId xmlns:a16="http://schemas.microsoft.com/office/drawing/2014/main" id="{9F993469-76F8-6348-8A26-D0F77EB29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298" y="358311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C37E9D-D9ED-084D-A097-808A676C6A76}"/>
              </a:ext>
            </a:extLst>
          </p:cNvPr>
          <p:cNvGrpSpPr/>
          <p:nvPr/>
        </p:nvGrpSpPr>
        <p:grpSpPr>
          <a:xfrm>
            <a:off x="80468" y="1080683"/>
            <a:ext cx="2034252" cy="1439565"/>
            <a:chOff x="574995" y="4358101"/>
            <a:chExt cx="2034252" cy="14395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52FB32-D9E7-354F-B1B6-798CCFE24B6A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71D345-2096-094B-B57B-5A5B8E2DC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C05D1-1B9F-5648-91FA-266BA7A85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FFAD-1090-AA4D-B9F4-C3E609F41BFA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5FB6D31-7CC5-7446-8A2B-0450B79F67BB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0FDCD0A8-F17A-2A45-B201-E619C74AFD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91EC19-76C4-9D49-AE90-FB29377688CD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  <p:sp>
        <p:nvSpPr>
          <p:cNvPr id="29" name="Text Box 1">
            <a:extLst>
              <a:ext uri="{FF2B5EF4-FFF2-40B4-BE49-F238E27FC236}">
                <a16:creationId xmlns:a16="http://schemas.microsoft.com/office/drawing/2014/main" id="{BD237130-9C21-AA4B-9630-CEF7DA73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264" y="81715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96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6285412-2A55-E349-A582-84F26D200B6C}"/>
              </a:ext>
            </a:extLst>
          </p:cNvPr>
          <p:cNvSpPr/>
          <p:nvPr/>
        </p:nvSpPr>
        <p:spPr>
          <a:xfrm rot="21480000">
            <a:off x="4646472" y="2794480"/>
            <a:ext cx="3585367" cy="2144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47EEB3-682E-114A-AE71-19A681858754}"/>
              </a:ext>
            </a:extLst>
          </p:cNvPr>
          <p:cNvSpPr/>
          <p:nvPr/>
        </p:nvSpPr>
        <p:spPr>
          <a:xfrm rot="-3600000">
            <a:off x="6653533" y="3524444"/>
            <a:ext cx="2017673" cy="21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85B245-192B-334F-A88D-36299CE9F408}"/>
              </a:ext>
            </a:extLst>
          </p:cNvPr>
          <p:cNvGrpSpPr>
            <a:grpSpLocks noChangeAspect="1"/>
          </p:cNvGrpSpPr>
          <p:nvPr/>
        </p:nvGrpSpPr>
        <p:grpSpPr>
          <a:xfrm>
            <a:off x="3463571" y="2731545"/>
            <a:ext cx="1800000" cy="1800000"/>
            <a:chOff x="4320900" y="2484567"/>
            <a:chExt cx="2880000" cy="288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0866CBB-797D-A644-B56D-6D46E8F8E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900" y="2484567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nip Same Side Corner Rectangle 3">
              <a:extLst>
                <a:ext uri="{FF2B5EF4-FFF2-40B4-BE49-F238E27FC236}">
                  <a16:creationId xmlns:a16="http://schemas.microsoft.com/office/drawing/2014/main" id="{A26C8B54-CD49-9C40-8FB8-BA76D98AA2EB}"/>
                </a:ext>
              </a:extLst>
            </p:cNvPr>
            <p:cNvSpPr/>
            <p:nvPr/>
          </p:nvSpPr>
          <p:spPr>
            <a:xfrm>
              <a:off x="5575926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AEB013-034A-CE42-AC20-9B4A35B95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6900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0FE4F3-D6B6-104E-B65C-927DE68B7244}"/>
                </a:ext>
              </a:extLst>
            </p:cNvPr>
            <p:cNvSpPr/>
            <p:nvPr/>
          </p:nvSpPr>
          <p:spPr>
            <a:xfrm>
              <a:off x="5455694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C3B656-8C25-7D40-9B84-79A280A4A325}"/>
              </a:ext>
            </a:extLst>
          </p:cNvPr>
          <p:cNvSpPr/>
          <p:nvPr/>
        </p:nvSpPr>
        <p:spPr>
          <a:xfrm>
            <a:off x="4942103" y="3105793"/>
            <a:ext cx="3585367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13B9E5-F8D2-CB4C-B845-31ECF1FFCCAC}"/>
              </a:ext>
            </a:extLst>
          </p:cNvPr>
          <p:cNvSpPr>
            <a:spLocks noChangeAspect="1"/>
          </p:cNvSpPr>
          <p:nvPr/>
        </p:nvSpPr>
        <p:spPr>
          <a:xfrm>
            <a:off x="5005273" y="315808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82DCEA-9CD0-F346-8D78-03C8CFBCA483}"/>
              </a:ext>
            </a:extLst>
          </p:cNvPr>
          <p:cNvSpPr/>
          <p:nvPr/>
        </p:nvSpPr>
        <p:spPr>
          <a:xfrm rot="-2700000">
            <a:off x="6785548" y="3789783"/>
            <a:ext cx="2017673" cy="216000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67F122-5A0C-F844-BD8F-D24551DAA6F9}"/>
              </a:ext>
            </a:extLst>
          </p:cNvPr>
          <p:cNvGrpSpPr/>
          <p:nvPr/>
        </p:nvGrpSpPr>
        <p:grpSpPr>
          <a:xfrm>
            <a:off x="6843409" y="4366785"/>
            <a:ext cx="619265" cy="529959"/>
            <a:chOff x="8754657" y="3759026"/>
            <a:chExt cx="619265" cy="529959"/>
          </a:xfrm>
        </p:grpSpPr>
        <p:sp>
          <p:nvSpPr>
            <p:cNvPr id="11" name="Snip Same Side Corner Rectangle 10">
              <a:extLst>
                <a:ext uri="{FF2B5EF4-FFF2-40B4-BE49-F238E27FC236}">
                  <a16:creationId xmlns:a16="http://schemas.microsoft.com/office/drawing/2014/main" id="{3B64A3FC-A358-EB49-8E9E-0BB22355FB63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1C2A44-8100-8D4D-94A3-54D3381197B1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D7FEC0-2754-4443-802E-3B3AACD06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4433019-448A-CC49-872F-452F1B8CC92F}"/>
              </a:ext>
            </a:extLst>
          </p:cNvPr>
          <p:cNvSpPr>
            <a:spLocks noChangeAspect="1"/>
          </p:cNvSpPr>
          <p:nvPr/>
        </p:nvSpPr>
        <p:spPr>
          <a:xfrm>
            <a:off x="8371000" y="317674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FE2B5-829C-0840-8F2B-BCFD80F032D9}"/>
              </a:ext>
            </a:extLst>
          </p:cNvPr>
          <p:cNvSpPr txBox="1"/>
          <p:nvPr/>
        </p:nvSpPr>
        <p:spPr>
          <a:xfrm>
            <a:off x="4600464" y="2844183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7B3C8-6F8F-FD4A-B011-13BCEE1AB75D}"/>
              </a:ext>
            </a:extLst>
          </p:cNvPr>
          <p:cNvSpPr txBox="1"/>
          <p:nvPr/>
        </p:nvSpPr>
        <p:spPr>
          <a:xfrm>
            <a:off x="6492342" y="4319719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F641D31-9D5F-A147-A5D8-7A6F1D76E0C0}"/>
              </a:ext>
            </a:extLst>
          </p:cNvPr>
          <p:cNvSpPr/>
          <p:nvPr/>
        </p:nvSpPr>
        <p:spPr>
          <a:xfrm rot="18780697">
            <a:off x="6609604" y="4020943"/>
            <a:ext cx="1442591" cy="1401100"/>
          </a:xfrm>
          <a:prstGeom prst="arc">
            <a:avLst/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DC6D4B0-C0C2-BC4F-95E8-8528F87FE2CB}"/>
              </a:ext>
            </a:extLst>
          </p:cNvPr>
          <p:cNvSpPr>
            <a:spLocks noChangeAspect="1"/>
          </p:cNvSpPr>
          <p:nvPr/>
        </p:nvSpPr>
        <p:spPr>
          <a:xfrm rot="13422724">
            <a:off x="3824872" y="3167014"/>
            <a:ext cx="1111982" cy="1080000"/>
          </a:xfrm>
          <a:prstGeom prst="arc">
            <a:avLst/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CC5FF0-8430-9A45-A7C0-38CD2AFC9F78}"/>
              </a:ext>
            </a:extLst>
          </p:cNvPr>
          <p:cNvSpPr txBox="1"/>
          <p:nvPr/>
        </p:nvSpPr>
        <p:spPr>
          <a:xfrm>
            <a:off x="8420905" y="270476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AC6F0A-6408-B94D-B09E-949B5AE21142}"/>
              </a:ext>
            </a:extLst>
          </p:cNvPr>
          <p:cNvSpPr>
            <a:spLocks noChangeAspect="1"/>
          </p:cNvSpPr>
          <p:nvPr/>
        </p:nvSpPr>
        <p:spPr>
          <a:xfrm>
            <a:off x="8053853" y="2792563"/>
            <a:ext cx="108000" cy="1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8D833B-9444-DB40-90ED-6F04DDA98075}"/>
              </a:ext>
            </a:extLst>
          </p:cNvPr>
          <p:cNvCxnSpPr>
            <a:cxnSpLocks/>
          </p:cNvCxnSpPr>
          <p:nvPr/>
        </p:nvCxnSpPr>
        <p:spPr>
          <a:xfrm>
            <a:off x="7148615" y="4527328"/>
            <a:ext cx="13303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45855A-73C8-F64B-A6A0-8D4FD33CB381}"/>
              </a:ext>
            </a:extLst>
          </p:cNvPr>
          <p:cNvCxnSpPr>
            <a:cxnSpLocks/>
          </p:cNvCxnSpPr>
          <p:nvPr/>
        </p:nvCxnSpPr>
        <p:spPr>
          <a:xfrm flipV="1">
            <a:off x="7848125" y="3616829"/>
            <a:ext cx="251269" cy="242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091A7C62-8260-3442-B01C-1D94E84EB516}"/>
              </a:ext>
            </a:extLst>
          </p:cNvPr>
          <p:cNvSpPr>
            <a:spLocks noChangeAspect="1"/>
          </p:cNvSpPr>
          <p:nvPr/>
        </p:nvSpPr>
        <p:spPr>
          <a:xfrm rot="2472384">
            <a:off x="6153217" y="3493901"/>
            <a:ext cx="2160000" cy="2160000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DE4D64-24B1-4246-A23F-2D8E99B4539E}"/>
                  </a:ext>
                </a:extLst>
              </p:cNvPr>
              <p:cNvSpPr txBox="1"/>
              <p:nvPr/>
            </p:nvSpPr>
            <p:spPr>
              <a:xfrm>
                <a:off x="5821799" y="3590374"/>
                <a:ext cx="1396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DE4D64-24B1-4246-A23F-2D8E99B45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99" y="3590374"/>
                <a:ext cx="1396921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349DB7-9CBB-E74E-9368-B9D0D6FBE441}"/>
                  </a:ext>
                </a:extLst>
              </p:cNvPr>
              <p:cNvSpPr txBox="1"/>
              <p:nvPr/>
            </p:nvSpPr>
            <p:spPr>
              <a:xfrm>
                <a:off x="8178930" y="3845433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349DB7-9CBB-E74E-9368-B9D0D6FBE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30" y="3845433"/>
                <a:ext cx="43576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B427B5FF-9185-2343-9903-FF49FA1A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947" y="4325073"/>
            <a:ext cx="1367564" cy="4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7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C692D-14D5-5945-8FE1-A1BE9E631F34}"/>
              </a:ext>
            </a:extLst>
          </p:cNvPr>
          <p:cNvSpPr/>
          <p:nvPr/>
        </p:nvSpPr>
        <p:spPr>
          <a:xfrm>
            <a:off x="1" y="5795992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46E2BF-DD7F-2A42-B6AB-1D8189CA4C4B}"/>
              </a:ext>
            </a:extLst>
          </p:cNvPr>
          <p:cNvGrpSpPr/>
          <p:nvPr/>
        </p:nvGrpSpPr>
        <p:grpSpPr>
          <a:xfrm>
            <a:off x="80468" y="1080683"/>
            <a:ext cx="2034252" cy="1439565"/>
            <a:chOff x="574995" y="4358101"/>
            <a:chExt cx="2034252" cy="14395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C35537-8BEF-C34B-A193-CC74EAD1A885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F5D9C6A-B84D-C044-8356-772033DAD7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745D542-DC44-0847-90D4-6F26CDB513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CC2CC-9E97-6B43-9B8E-8F134389D08F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2C45D9-339E-8448-AB38-6DFD1D07B26D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7C79D58-16C3-4C44-9B4B-F3E54367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B37BD-E5F3-4E42-9FDE-374E663E70A9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8B6C2-7AB4-8842-984A-A60994A1A080}"/>
              </a:ext>
            </a:extLst>
          </p:cNvPr>
          <p:cNvSpPr/>
          <p:nvPr/>
        </p:nvSpPr>
        <p:spPr>
          <a:xfrm>
            <a:off x="2918401" y="3914943"/>
            <a:ext cx="1702563" cy="393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8F484C-5CB7-5E47-84B6-B755640D7684}"/>
              </a:ext>
            </a:extLst>
          </p:cNvPr>
          <p:cNvSpPr>
            <a:spLocks noChangeAspect="1"/>
          </p:cNvSpPr>
          <p:nvPr/>
        </p:nvSpPr>
        <p:spPr>
          <a:xfrm>
            <a:off x="1226616" y="2400300"/>
            <a:ext cx="3395692" cy="3395692"/>
          </a:xfrm>
          <a:prstGeom prst="ellipse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89B720F8-CAB1-1249-8B97-650D8DA7E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251" y="3433634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A515B-362A-BE48-9ACD-927FD927C834}"/>
              </a:ext>
            </a:extLst>
          </p:cNvPr>
          <p:cNvSpPr>
            <a:spLocks noChangeAspect="1"/>
          </p:cNvSpPr>
          <p:nvPr/>
        </p:nvSpPr>
        <p:spPr>
          <a:xfrm>
            <a:off x="3713932" y="406278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0F475C28-4FC3-4144-A647-480A0E88B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259" y="382469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BB5B3FF9-6981-2B45-ADBE-818F70F9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463" y="381998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">
            <a:extLst>
              <a:ext uri="{FF2B5EF4-FFF2-40B4-BE49-F238E27FC236}">
                <a16:creationId xmlns:a16="http://schemas.microsoft.com/office/drawing/2014/main" id="{1A13B2E3-87D8-8748-BD29-672D96C4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862" y="532568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2E630B5B-3A54-1944-B0C7-1F855EF44A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6473" y="2552699"/>
            <a:ext cx="641928" cy="15534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6A94AE26-0E42-214A-956E-44B9A9886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437" y="302582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13EC2-653C-3E4B-B74B-EA6A3671DF6D}"/>
              </a:ext>
            </a:extLst>
          </p:cNvPr>
          <p:cNvCxnSpPr/>
          <p:nvPr/>
        </p:nvCxnSpPr>
        <p:spPr>
          <a:xfrm>
            <a:off x="2756476" y="4116789"/>
            <a:ext cx="30797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0DF907-0FBC-C84E-B46F-FC90EB9D772F}"/>
              </a:ext>
            </a:extLst>
          </p:cNvPr>
          <p:cNvCxnSpPr>
            <a:cxnSpLocks/>
          </p:cNvCxnSpPr>
          <p:nvPr/>
        </p:nvCxnSpPr>
        <p:spPr>
          <a:xfrm rot="16200000">
            <a:off x="2763070" y="4116788"/>
            <a:ext cx="30797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6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E110E-DD98-8B4F-9925-5F890B46ADDB}"/>
              </a:ext>
            </a:extLst>
          </p:cNvPr>
          <p:cNvSpPr/>
          <p:nvPr/>
        </p:nvSpPr>
        <p:spPr>
          <a:xfrm>
            <a:off x="1" y="5795992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CB2B55-243E-8048-9026-73A24B2E7199}"/>
              </a:ext>
            </a:extLst>
          </p:cNvPr>
          <p:cNvGrpSpPr/>
          <p:nvPr/>
        </p:nvGrpSpPr>
        <p:grpSpPr>
          <a:xfrm>
            <a:off x="5741059" y="5615992"/>
            <a:ext cx="978174" cy="180000"/>
            <a:chOff x="6223659" y="5579351"/>
            <a:chExt cx="978174" cy="18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72A2A4-D458-9A46-9352-0F4A6C393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9717" y="5579351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639B85-E305-B542-8D50-AD1017950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659" y="5579351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5ED1A5-A9D0-164F-9F2C-85561AADB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5775" y="5579351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AA4BA4-A88F-3F4F-8009-F5AC0972F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1833" y="5579351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92CE455F-EEE5-3A41-AA68-842F90E3094B}"/>
              </a:ext>
            </a:extLst>
          </p:cNvPr>
          <p:cNvSpPr/>
          <p:nvPr/>
        </p:nvSpPr>
        <p:spPr>
          <a:xfrm>
            <a:off x="5741059" y="5294904"/>
            <a:ext cx="978174" cy="32108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6025D-D5DF-0042-A093-148E7845B15C}"/>
              </a:ext>
            </a:extLst>
          </p:cNvPr>
          <p:cNvSpPr/>
          <p:nvPr/>
        </p:nvSpPr>
        <p:spPr>
          <a:xfrm>
            <a:off x="1104900" y="2554785"/>
            <a:ext cx="264038" cy="324120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2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F0FE53-6493-E34E-B4BB-712090A1881B}"/>
              </a:ext>
            </a:extLst>
          </p:cNvPr>
          <p:cNvSpPr/>
          <p:nvPr/>
        </p:nvSpPr>
        <p:spPr>
          <a:xfrm>
            <a:off x="6081755" y="2554784"/>
            <a:ext cx="264038" cy="274011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2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99A65-02E4-C440-9FCB-C607F2527F2C}"/>
              </a:ext>
            </a:extLst>
          </p:cNvPr>
          <p:cNvSpPr/>
          <p:nvPr/>
        </p:nvSpPr>
        <p:spPr>
          <a:xfrm>
            <a:off x="3618290" y="2554784"/>
            <a:ext cx="264038" cy="292579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2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4B2FCA-795A-A542-8758-01E7FEC69FBE}"/>
              </a:ext>
            </a:extLst>
          </p:cNvPr>
          <p:cNvGrpSpPr/>
          <p:nvPr/>
        </p:nvGrpSpPr>
        <p:grpSpPr>
          <a:xfrm>
            <a:off x="3439503" y="5266032"/>
            <a:ext cx="619265" cy="529959"/>
            <a:chOff x="8754657" y="3759026"/>
            <a:chExt cx="619265" cy="529959"/>
          </a:xfrm>
        </p:grpSpPr>
        <p:sp>
          <p:nvSpPr>
            <p:cNvPr id="4" name="Snip Same Side Corner Rectangle 3">
              <a:extLst>
                <a:ext uri="{FF2B5EF4-FFF2-40B4-BE49-F238E27FC236}">
                  <a16:creationId xmlns:a16="http://schemas.microsoft.com/office/drawing/2014/main" id="{A0235C7D-4CDE-B642-AA67-64B0B73438D9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6C5103-357A-1C4C-ABF6-4EC78FDAD147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0CE48B-012E-E34D-8395-DAC5BBC6B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100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5BDC-3BDB-3E49-9811-494111CA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15/16/17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7950-A0A5-174A-93C0-5AABC0590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7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66F68D1D-66AE-094F-B4A5-8B60B0E8662F}"/>
              </a:ext>
            </a:extLst>
          </p:cNvPr>
          <p:cNvSpPr/>
          <p:nvPr/>
        </p:nvSpPr>
        <p:spPr>
          <a:xfrm rot="9084860">
            <a:off x="362823" y="952150"/>
            <a:ext cx="3750258" cy="4301392"/>
          </a:xfrm>
          <a:custGeom>
            <a:avLst/>
            <a:gdLst>
              <a:gd name="connsiteX0" fmla="*/ 1436244 w 2646607"/>
              <a:gd name="connsiteY0" fmla="*/ 91877 h 2413117"/>
              <a:gd name="connsiteX1" fmla="*/ 650181 w 2646607"/>
              <a:gd name="connsiteY1" fmla="*/ 140003 h 2413117"/>
              <a:gd name="connsiteX2" fmla="*/ 409550 w 2646607"/>
              <a:gd name="connsiteY2" fmla="*/ 685435 h 2413117"/>
              <a:gd name="connsiteX3" fmla="*/ 329339 w 2646607"/>
              <a:gd name="connsiteY3" fmla="*/ 1567751 h 2413117"/>
              <a:gd name="connsiteX4" fmla="*/ 8497 w 2646607"/>
              <a:gd name="connsiteY4" fmla="*/ 2209435 h 2413117"/>
              <a:gd name="connsiteX5" fmla="*/ 714350 w 2646607"/>
              <a:gd name="connsiteY5" fmla="*/ 2401940 h 2413117"/>
              <a:gd name="connsiteX6" fmla="*/ 1339992 w 2646607"/>
              <a:gd name="connsiteY6" fmla="*/ 1936719 h 2413117"/>
              <a:gd name="connsiteX7" fmla="*/ 1757087 w 2646607"/>
              <a:gd name="connsiteY7" fmla="*/ 1696087 h 2413117"/>
              <a:gd name="connsiteX8" fmla="*/ 2462939 w 2646607"/>
              <a:gd name="connsiteY8" fmla="*/ 1583793 h 2413117"/>
              <a:gd name="connsiteX9" fmla="*/ 2607318 w 2646607"/>
              <a:gd name="connsiteY9" fmla="*/ 1182740 h 2413117"/>
              <a:gd name="connsiteX10" fmla="*/ 2607318 w 2646607"/>
              <a:gd name="connsiteY10" fmla="*/ 813772 h 2413117"/>
              <a:gd name="connsiteX11" fmla="*/ 2158139 w 2646607"/>
              <a:gd name="connsiteY11" fmla="*/ 91877 h 2413117"/>
              <a:gd name="connsiteX12" fmla="*/ 1837297 w 2646607"/>
              <a:gd name="connsiteY12" fmla="*/ 11666 h 2413117"/>
              <a:gd name="connsiteX13" fmla="*/ 1436244 w 2646607"/>
              <a:gd name="connsiteY13" fmla="*/ 91877 h 24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46607" h="2413117">
                <a:moveTo>
                  <a:pt x="1436244" y="91877"/>
                </a:moveTo>
                <a:cubicBezTo>
                  <a:pt x="1238391" y="113266"/>
                  <a:pt x="821297" y="41077"/>
                  <a:pt x="650181" y="140003"/>
                </a:cubicBezTo>
                <a:cubicBezTo>
                  <a:pt x="479065" y="238929"/>
                  <a:pt x="463024" y="447477"/>
                  <a:pt x="409550" y="685435"/>
                </a:cubicBezTo>
                <a:cubicBezTo>
                  <a:pt x="356076" y="923393"/>
                  <a:pt x="396181" y="1313751"/>
                  <a:pt x="329339" y="1567751"/>
                </a:cubicBezTo>
                <a:cubicBezTo>
                  <a:pt x="262497" y="1821751"/>
                  <a:pt x="-55671" y="2070404"/>
                  <a:pt x="8497" y="2209435"/>
                </a:cubicBezTo>
                <a:cubicBezTo>
                  <a:pt x="72665" y="2348466"/>
                  <a:pt x="492434" y="2447393"/>
                  <a:pt x="714350" y="2401940"/>
                </a:cubicBezTo>
                <a:cubicBezTo>
                  <a:pt x="936266" y="2356487"/>
                  <a:pt x="1166203" y="2054361"/>
                  <a:pt x="1339992" y="1936719"/>
                </a:cubicBezTo>
                <a:cubicBezTo>
                  <a:pt x="1513781" y="1819077"/>
                  <a:pt x="1569929" y="1754908"/>
                  <a:pt x="1757087" y="1696087"/>
                </a:cubicBezTo>
                <a:cubicBezTo>
                  <a:pt x="1944245" y="1637266"/>
                  <a:pt x="2321234" y="1669351"/>
                  <a:pt x="2462939" y="1583793"/>
                </a:cubicBezTo>
                <a:cubicBezTo>
                  <a:pt x="2604644" y="1498235"/>
                  <a:pt x="2583255" y="1311077"/>
                  <a:pt x="2607318" y="1182740"/>
                </a:cubicBezTo>
                <a:cubicBezTo>
                  <a:pt x="2631381" y="1054403"/>
                  <a:pt x="2682181" y="995582"/>
                  <a:pt x="2607318" y="813772"/>
                </a:cubicBezTo>
                <a:cubicBezTo>
                  <a:pt x="2532455" y="631962"/>
                  <a:pt x="2286476" y="225561"/>
                  <a:pt x="2158139" y="91877"/>
                </a:cubicBezTo>
                <a:cubicBezTo>
                  <a:pt x="2029802" y="-41807"/>
                  <a:pt x="1957613" y="8992"/>
                  <a:pt x="1837297" y="11666"/>
                </a:cubicBezTo>
                <a:cubicBezTo>
                  <a:pt x="1716981" y="14340"/>
                  <a:pt x="1634097" y="70488"/>
                  <a:pt x="1436244" y="918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0700AF5-6436-4740-BBB0-BC1F8A3199E5}"/>
              </a:ext>
            </a:extLst>
          </p:cNvPr>
          <p:cNvSpPr/>
          <p:nvPr/>
        </p:nvSpPr>
        <p:spPr>
          <a:xfrm rot="19944082">
            <a:off x="7626823" y="1146682"/>
            <a:ext cx="3819754" cy="3568388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A3F7CD-64C2-6146-A307-3AC563254E9D}"/>
              </a:ext>
            </a:extLst>
          </p:cNvPr>
          <p:cNvSpPr/>
          <p:nvPr/>
        </p:nvSpPr>
        <p:spPr>
          <a:xfrm>
            <a:off x="4293004" y="3429000"/>
            <a:ext cx="3378199" cy="8381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6A391EA6-038F-A341-8F5E-96710EE754D1}"/>
              </a:ext>
            </a:extLst>
          </p:cNvPr>
          <p:cNvSpPr/>
          <p:nvPr/>
        </p:nvSpPr>
        <p:spPr>
          <a:xfrm>
            <a:off x="5042218" y="826941"/>
            <a:ext cx="1718024" cy="2499666"/>
          </a:xfrm>
          <a:prstGeom prst="upDownArrow">
            <a:avLst>
              <a:gd name="adj1" fmla="val 41048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87FA0-8815-7846-9F9B-F8F7AE837BBD}"/>
              </a:ext>
            </a:extLst>
          </p:cNvPr>
          <p:cNvSpPr txBox="1"/>
          <p:nvPr/>
        </p:nvSpPr>
        <p:spPr>
          <a:xfrm>
            <a:off x="1292531" y="5518842"/>
            <a:ext cx="24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 at t = t</a:t>
            </a:r>
            <a:r>
              <a:rPr lang="en-US" sz="2800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578F0-9DE7-494F-9E2A-62C6C61EC9D7}"/>
              </a:ext>
            </a:extLst>
          </p:cNvPr>
          <p:cNvSpPr txBox="1"/>
          <p:nvPr/>
        </p:nvSpPr>
        <p:spPr>
          <a:xfrm>
            <a:off x="8136491" y="5518842"/>
            <a:ext cx="24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 at t = t</a:t>
            </a:r>
            <a:r>
              <a:rPr lang="en-US" sz="2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8038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22D02E5-788E-1545-882A-F6D0BF82DFF6}"/>
              </a:ext>
            </a:extLst>
          </p:cNvPr>
          <p:cNvSpPr/>
          <p:nvPr/>
        </p:nvSpPr>
        <p:spPr>
          <a:xfrm flipH="1">
            <a:off x="0" y="0"/>
            <a:ext cx="6007100" cy="68580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231E1-82DD-3E4A-A4B2-7481BBA5EFE1}"/>
                  </a:ext>
                </a:extLst>
              </p:cNvPr>
              <p:cNvSpPr txBox="1"/>
              <p:nvPr/>
            </p:nvSpPr>
            <p:spPr>
              <a:xfrm>
                <a:off x="1336754" y="5780655"/>
                <a:ext cx="40267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231E1-82DD-3E4A-A4B2-7481BBA5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754" y="5780655"/>
                <a:ext cx="402674" cy="453137"/>
              </a:xfrm>
              <a:prstGeom prst="rect">
                <a:avLst/>
              </a:prstGeom>
              <a:blipFill>
                <a:blip r:embed="rId2"/>
                <a:stretch>
                  <a:fillRect l="-3030" r="-606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860A734-202C-9D41-829C-F32D1C22EBA5}"/>
              </a:ext>
            </a:extLst>
          </p:cNvPr>
          <p:cNvSpPr>
            <a:spLocks noChangeAspect="1"/>
          </p:cNvSpPr>
          <p:nvPr/>
        </p:nvSpPr>
        <p:spPr>
          <a:xfrm rot="2786417">
            <a:off x="-1022092" y="5272158"/>
            <a:ext cx="2412917" cy="241291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2A5033-F1CA-D646-BCD2-1FFCD1F56BC0}"/>
              </a:ext>
            </a:extLst>
          </p:cNvPr>
          <p:cNvCxnSpPr>
            <a:cxnSpLocks/>
          </p:cNvCxnSpPr>
          <p:nvPr/>
        </p:nvCxnSpPr>
        <p:spPr>
          <a:xfrm flipH="1">
            <a:off x="295302" y="6528433"/>
            <a:ext cx="2160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174BB-93E4-A742-A652-7AA0FE2E5AE9}"/>
              </a:ext>
            </a:extLst>
          </p:cNvPr>
          <p:cNvSpPr/>
          <p:nvPr/>
        </p:nvSpPr>
        <p:spPr>
          <a:xfrm rot="18691521">
            <a:off x="2959724" y="1824154"/>
            <a:ext cx="1334183" cy="70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66C1AD-5099-6D4B-BE29-98A295F78C0D}"/>
              </a:ext>
            </a:extLst>
          </p:cNvPr>
          <p:cNvCxnSpPr>
            <a:cxnSpLocks/>
          </p:cNvCxnSpPr>
          <p:nvPr/>
        </p:nvCxnSpPr>
        <p:spPr>
          <a:xfrm flipV="1">
            <a:off x="1811641" y="2635250"/>
            <a:ext cx="226709" cy="163357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9C9D37-4351-5B49-9B0D-6E19FA3C3F73}"/>
              </a:ext>
            </a:extLst>
          </p:cNvPr>
          <p:cNvCxnSpPr>
            <a:cxnSpLocks/>
          </p:cNvCxnSpPr>
          <p:nvPr/>
        </p:nvCxnSpPr>
        <p:spPr>
          <a:xfrm flipH="1">
            <a:off x="1817991" y="3327400"/>
            <a:ext cx="772809" cy="941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421895-11D9-6945-8982-4C82907436A2}"/>
              </a:ext>
            </a:extLst>
          </p:cNvPr>
          <p:cNvSpPr/>
          <p:nvPr/>
        </p:nvSpPr>
        <p:spPr>
          <a:xfrm rot="18691521">
            <a:off x="708650" y="4399081"/>
            <a:ext cx="1334183" cy="7065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E012A57-A91F-BC4C-9D30-0B8DDD4CA180}"/>
              </a:ext>
            </a:extLst>
          </p:cNvPr>
          <p:cNvSpPr>
            <a:spLocks noChangeAspect="1"/>
          </p:cNvSpPr>
          <p:nvPr/>
        </p:nvSpPr>
        <p:spPr>
          <a:xfrm rot="372878">
            <a:off x="982977" y="3486947"/>
            <a:ext cx="1401465" cy="1401465"/>
          </a:xfrm>
          <a:prstGeom prst="arc">
            <a:avLst>
              <a:gd name="adj1" fmla="val 16885358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174996-ACD8-D24D-B7C9-09604DEC3E4C}"/>
                  </a:ext>
                </a:extLst>
              </p:cNvPr>
              <p:cNvSpPr txBox="1"/>
              <p:nvPr/>
            </p:nvSpPr>
            <p:spPr>
              <a:xfrm>
                <a:off x="2003058" y="3100831"/>
                <a:ext cx="41331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174996-ACD8-D24D-B7C9-09604DEC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58" y="3100831"/>
                <a:ext cx="413318" cy="45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11">
            <a:extLst>
              <a:ext uri="{FF2B5EF4-FFF2-40B4-BE49-F238E27FC236}">
                <a16:creationId xmlns:a16="http://schemas.microsoft.com/office/drawing/2014/main" id="{828126C6-72F7-0648-9D89-4140CA1019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4183" y="1682601"/>
            <a:ext cx="108420" cy="83654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B259B6-92A9-D145-B52A-B654CB2801D7}"/>
              </a:ext>
            </a:extLst>
          </p:cNvPr>
          <p:cNvGrpSpPr/>
          <p:nvPr/>
        </p:nvGrpSpPr>
        <p:grpSpPr>
          <a:xfrm rot="18673252">
            <a:off x="1248499" y="3655249"/>
            <a:ext cx="3489906" cy="483257"/>
            <a:chOff x="2849217" y="4004827"/>
            <a:chExt cx="2712148" cy="4410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5A5071-E33D-B648-984C-11197C6C9D31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D0DB63E-7B26-BF4F-9DF7-C07BADBAA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804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BC52D0D-79C7-8C41-A21F-6490CF32283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56981B-D6A1-3346-A5CB-F8ADF081D6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5D5C6F3-4E70-B540-8FE3-971F9039F587}"/>
              </a:ext>
            </a:extLst>
          </p:cNvPr>
          <p:cNvSpPr>
            <a:spLocks noChangeAspect="1"/>
          </p:cNvSpPr>
          <p:nvPr/>
        </p:nvSpPr>
        <p:spPr>
          <a:xfrm>
            <a:off x="3572815" y="212344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CAB619-1838-9240-B443-E7DC0A13A351}"/>
              </a:ext>
            </a:extLst>
          </p:cNvPr>
          <p:cNvSpPr>
            <a:spLocks noChangeAspect="1"/>
          </p:cNvSpPr>
          <p:nvPr/>
        </p:nvSpPr>
        <p:spPr>
          <a:xfrm>
            <a:off x="1321741" y="469837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1">
            <a:extLst>
              <a:ext uri="{FF2B5EF4-FFF2-40B4-BE49-F238E27FC236}">
                <a16:creationId xmlns:a16="http://schemas.microsoft.com/office/drawing/2014/main" id="{EE9092CC-87D5-554E-9123-AFDE4C7E8A1F}"/>
              </a:ext>
            </a:extLst>
          </p:cNvPr>
          <p:cNvSpPr txBox="1">
            <a:spLocks noChangeArrowheads="1"/>
          </p:cNvSpPr>
          <p:nvPr/>
        </p:nvSpPr>
        <p:spPr bwMode="auto">
          <a:xfrm rot="18756603">
            <a:off x="3086608" y="3687700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960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30132F-4C91-C342-B29F-E83103A7D4C4}"/>
              </a:ext>
            </a:extLst>
          </p:cNvPr>
          <p:cNvSpPr/>
          <p:nvPr/>
        </p:nvSpPr>
        <p:spPr>
          <a:xfrm>
            <a:off x="0" y="1395662"/>
            <a:ext cx="841972" cy="3119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5187D0-59C9-144C-B52A-6AAB53AAA3DA}"/>
              </a:ext>
            </a:extLst>
          </p:cNvPr>
          <p:cNvCxnSpPr>
            <a:cxnSpLocks/>
          </p:cNvCxnSpPr>
          <p:nvPr/>
        </p:nvCxnSpPr>
        <p:spPr>
          <a:xfrm flipV="1">
            <a:off x="1858650" y="1267654"/>
            <a:ext cx="0" cy="324776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8DA037-C80C-8C46-B3DA-28DAA28C9134}"/>
              </a:ext>
            </a:extLst>
          </p:cNvPr>
          <p:cNvSpPr txBox="1"/>
          <p:nvPr/>
        </p:nvSpPr>
        <p:spPr>
          <a:xfrm>
            <a:off x="923453" y="458713"/>
            <a:ext cx="224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Unstretched position,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A31B81-3240-D64E-A4BD-2BB3AAD6FE66}"/>
              </a:ext>
            </a:extLst>
          </p:cNvPr>
          <p:cNvCxnSpPr>
            <a:cxnSpLocks/>
          </p:cNvCxnSpPr>
          <p:nvPr/>
        </p:nvCxnSpPr>
        <p:spPr>
          <a:xfrm>
            <a:off x="1858650" y="2416984"/>
            <a:ext cx="2678548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A78F42-2C42-0542-BD90-57A4D22AB051}"/>
              </a:ext>
            </a:extLst>
          </p:cNvPr>
          <p:cNvGrpSpPr/>
          <p:nvPr/>
        </p:nvGrpSpPr>
        <p:grpSpPr>
          <a:xfrm>
            <a:off x="841972" y="1553456"/>
            <a:ext cx="3695226" cy="610019"/>
            <a:chOff x="946920" y="5139860"/>
            <a:chExt cx="3695226" cy="6100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3C6CF2-F4AB-F643-925D-E4BF08092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8257005-D848-3D46-9682-F5AE8073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072F56-C7D4-114D-BAE8-FD7122509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FEFCAB-03EF-5847-B912-D1446B065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33085C-6E0D-234F-817F-772E20DB1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215826-03C6-7744-B412-7107E84BD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863A4DA-0A06-E549-A923-1FDB49E01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8D1336-3A88-284A-8CBA-32DEFA1E0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6526" y="514009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B34B976-A9B1-304E-AB42-6C73CEE9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071" y="513986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DD09E86-7429-5042-AFD1-ABFCAB8AE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9851" y="513986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B25D20-3BAA-1941-B58E-AB42F8528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483" y="5139862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08E9E4-5720-0D49-B894-A393F2E68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016" y="513986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FD69B2-ACB5-0047-BF63-9F1508CF7E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573BEE-3D66-8D41-AF01-D31E921906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D9DA76-5296-6448-9E70-21954FAAC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E82514-FA4A-984D-9FD1-BD988E5B81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C51008-9881-6040-B677-7297270B7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0F0549-B1A6-9741-99B6-982B1D66C9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10D5C3-AA13-444E-A30C-5B723F092C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6E3B27-B57F-8640-802F-9D9CCD06E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1029" y="514009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554EC7-B090-6F4B-9155-6A89D0D4D0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373" y="513986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6DF8F75-B4DF-644E-992C-25ECA077E6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3472" y="513986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05FE58-3FBA-C348-B43C-DFCDC001D9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989" y="5139863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5B922A-52DC-0646-8BD0-234B45D23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334" y="5403850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9A8469-9C95-B342-A490-D7DD5BC505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097" y="513986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FF25EC0-11F0-504B-947C-E35128BA6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920" y="5427198"/>
              <a:ext cx="28545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28C85F8-F138-B24F-B63A-A8DEF96146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F809C2B-1EDC-3345-BA9C-97DE8BFC2EBE}"/>
              </a:ext>
            </a:extLst>
          </p:cNvPr>
          <p:cNvGrpSpPr/>
          <p:nvPr/>
        </p:nvGrpSpPr>
        <p:grpSpPr>
          <a:xfrm>
            <a:off x="4543454" y="3793141"/>
            <a:ext cx="3162718" cy="610019"/>
            <a:chOff x="1749007" y="5139860"/>
            <a:chExt cx="3162718" cy="61001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85AE90-C343-A747-96E5-D3B9991D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C5140F-1F24-4D48-8369-E8BFD1B54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BAB661-FEE7-384D-B604-22A722A3C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9F37F02-8B3E-8449-80BD-D0FC085C9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141BC3-5BEC-C040-8B53-385B7DFB8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BE5C713-B380-6A45-B4F9-C2F35473C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6526" y="514009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BA5D70-C48E-A842-B41D-967310E74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071" y="513986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14BAE1-52C1-BD49-9717-9F0669555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9851" y="513986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35AF3EE-53F7-4747-B1BF-0784992D5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483" y="5139862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6E4FF3D-ED02-2241-83CC-67FDA5010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016" y="513986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053F85-25B4-064B-BC7F-9652C5B9B0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72A82B5-8BCE-DF42-9734-B019B9ADA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1D7E22A-49D8-1245-BC60-6C1C47402C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144AA01-8CE0-8A42-AF12-C04540E71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FF35218-8D75-024E-9D91-9218A36E4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39D0A87-1662-D646-9034-BB8971518B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1029" y="514009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9D9EF6-973E-2049-899C-26432034A6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373" y="513986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4EBCF59-E268-654D-A1AC-2A455BE4C1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3472" y="513986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2CA20A5-5C83-2A43-BA05-D5D9867FB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989" y="5139863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F383AC6-03CC-B442-8AC5-BA966B4AF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334" y="5403850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C178F86-424B-3648-B674-A9A49B3AB1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097" y="513986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5800FFB-4AA2-E34A-B5CF-2B11AFD5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271" y="5427198"/>
              <a:ext cx="28545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4337B0F-5467-314B-99AC-98681A4BF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007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C79AB82-E078-9E4C-9EDC-8A4AB94453AB}"/>
              </a:ext>
            </a:extLst>
          </p:cNvPr>
          <p:cNvSpPr/>
          <p:nvPr/>
        </p:nvSpPr>
        <p:spPr>
          <a:xfrm>
            <a:off x="7601304" y="1395662"/>
            <a:ext cx="841972" cy="3119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D7F9D2-966E-8F40-A9D5-F122FAD5AB2B}"/>
              </a:ext>
            </a:extLst>
          </p:cNvPr>
          <p:cNvCxnSpPr>
            <a:cxnSpLocks/>
          </p:cNvCxnSpPr>
          <p:nvPr/>
        </p:nvCxnSpPr>
        <p:spPr>
          <a:xfrm flipV="1">
            <a:off x="4537198" y="1289710"/>
            <a:ext cx="0" cy="309943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 Box 1">
            <a:extLst>
              <a:ext uri="{FF2B5EF4-FFF2-40B4-BE49-F238E27FC236}">
                <a16:creationId xmlns:a16="http://schemas.microsoft.com/office/drawing/2014/main" id="{1F26D57A-C6C3-0C4D-85DD-420D8A5D3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660" y="227297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Text Box 1">
            <a:extLst>
              <a:ext uri="{FF2B5EF4-FFF2-40B4-BE49-F238E27FC236}">
                <a16:creationId xmlns:a16="http://schemas.microsoft.com/office/drawing/2014/main" id="{3EF54B4F-A4D6-BD45-B51F-349599857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067" y="2351319"/>
            <a:ext cx="7108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ds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4E647FF-559B-DF4A-8F94-CC7EE4D476AE}"/>
              </a:ext>
            </a:extLst>
          </p:cNvPr>
          <p:cNvCxnSpPr>
            <a:cxnSpLocks/>
          </p:cNvCxnSpPr>
          <p:nvPr/>
        </p:nvCxnSpPr>
        <p:spPr>
          <a:xfrm flipV="1">
            <a:off x="4954683" y="1298119"/>
            <a:ext cx="0" cy="144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9FE3B52-3348-224A-BFD0-CDD537115400}"/>
              </a:ext>
            </a:extLst>
          </p:cNvPr>
          <p:cNvCxnSpPr>
            <a:cxnSpLocks/>
          </p:cNvCxnSpPr>
          <p:nvPr/>
        </p:nvCxnSpPr>
        <p:spPr>
          <a:xfrm>
            <a:off x="4528481" y="2416984"/>
            <a:ext cx="426202" cy="0"/>
          </a:xfrm>
          <a:prstGeom prst="line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6FED8AD-DF6A-DE48-9C26-34EFCCEB6C5E}"/>
              </a:ext>
            </a:extLst>
          </p:cNvPr>
          <p:cNvSpPr>
            <a:spLocks noChangeAspect="1"/>
          </p:cNvSpPr>
          <p:nvPr/>
        </p:nvSpPr>
        <p:spPr>
          <a:xfrm>
            <a:off x="3081578" y="310450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154A0B-CD54-8D46-B024-2EA1836CD335}"/>
              </a:ext>
            </a:extLst>
          </p:cNvPr>
          <p:cNvSpPr>
            <a:spLocks noChangeAspect="1"/>
          </p:cNvSpPr>
          <p:nvPr/>
        </p:nvSpPr>
        <p:spPr>
          <a:xfrm>
            <a:off x="5872973" y="328725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A6ED75E-809B-EC43-B8B1-FFB31E603EAB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1858650" y="3158507"/>
            <a:ext cx="1222928" cy="3984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17E295-5102-E640-A395-6CCE8DDFBF2F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1846661" y="3341254"/>
            <a:ext cx="4026312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9CA70E-ABD5-7D4B-A9CF-F77F0F26550E}"/>
              </a:ext>
            </a:extLst>
          </p:cNvPr>
          <p:cNvCxnSpPr>
            <a:cxnSpLocks/>
          </p:cNvCxnSpPr>
          <p:nvPr/>
        </p:nvCxnSpPr>
        <p:spPr>
          <a:xfrm flipV="1">
            <a:off x="3135578" y="2792645"/>
            <a:ext cx="0" cy="494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77ED19-75DA-6545-B9AF-A0C8F6C3EDF3}"/>
              </a:ext>
            </a:extLst>
          </p:cNvPr>
          <p:cNvCxnSpPr>
            <a:cxnSpLocks/>
          </p:cNvCxnSpPr>
          <p:nvPr/>
        </p:nvCxnSpPr>
        <p:spPr>
          <a:xfrm flipV="1">
            <a:off x="5926973" y="2792645"/>
            <a:ext cx="0" cy="947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97248E0-EBCF-874C-A5A0-5EC311FF87C9}"/>
              </a:ext>
            </a:extLst>
          </p:cNvPr>
          <p:cNvCxnSpPr>
            <a:cxnSpLocks/>
          </p:cNvCxnSpPr>
          <p:nvPr/>
        </p:nvCxnSpPr>
        <p:spPr>
          <a:xfrm flipV="1">
            <a:off x="3135578" y="3395255"/>
            <a:ext cx="0" cy="344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 Box 1">
            <a:extLst>
              <a:ext uri="{FF2B5EF4-FFF2-40B4-BE49-F238E27FC236}">
                <a16:creationId xmlns:a16="http://schemas.microsoft.com/office/drawing/2014/main" id="{E47C3BF8-29AA-0149-858C-82198E255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285" y="2630229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800" i="1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Text Box 1">
            <a:extLst>
              <a:ext uri="{FF2B5EF4-FFF2-40B4-BE49-F238E27FC236}">
                <a16:creationId xmlns:a16="http://schemas.microsoft.com/office/drawing/2014/main" id="{D621FF4A-2631-5A4B-B177-4CC2955D8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305" y="320833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800" i="1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Line 11">
            <a:extLst>
              <a:ext uri="{FF2B5EF4-FFF2-40B4-BE49-F238E27FC236}">
                <a16:creationId xmlns:a16="http://schemas.microsoft.com/office/drawing/2014/main" id="{EDE615F7-1200-8A4F-9829-2F7878DC5C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7860" y="1815599"/>
            <a:ext cx="1597138" cy="66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Box 1">
            <a:extLst>
              <a:ext uri="{FF2B5EF4-FFF2-40B4-BE49-F238E27FC236}">
                <a16:creationId xmlns:a16="http://schemas.microsoft.com/office/drawing/2014/main" id="{3659E4A7-2873-1C4E-B3C3-73643EBF4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379" y="1267654"/>
            <a:ext cx="60819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Line 11">
            <a:extLst>
              <a:ext uri="{FF2B5EF4-FFF2-40B4-BE49-F238E27FC236}">
                <a16:creationId xmlns:a16="http://schemas.microsoft.com/office/drawing/2014/main" id="{5A4312B1-86E2-7C43-8628-423E402983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2356" y="4066774"/>
            <a:ext cx="1597138" cy="66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Box 1">
            <a:extLst>
              <a:ext uri="{FF2B5EF4-FFF2-40B4-BE49-F238E27FC236}">
                <a16:creationId xmlns:a16="http://schemas.microsoft.com/office/drawing/2014/main" id="{94A6B881-E5B4-444B-905B-69A73FA37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544" y="4044861"/>
            <a:ext cx="60819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en-US" altLang="en-US" sz="28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kumimoji="0" lang="en-US" altLang="en-US" sz="2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64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658342-92E1-504C-BF41-5181FF1091D4}"/>
              </a:ext>
            </a:extLst>
          </p:cNvPr>
          <p:cNvGrpSpPr/>
          <p:nvPr/>
        </p:nvGrpSpPr>
        <p:grpSpPr>
          <a:xfrm>
            <a:off x="1810727" y="1266183"/>
            <a:ext cx="3240000" cy="3240000"/>
            <a:chOff x="2006600" y="2362200"/>
            <a:chExt cx="3240000" cy="3240000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0DB995D5-35E4-1748-826C-7DAB2BD5A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6600" y="2362200"/>
              <a:ext cx="3240000" cy="3240000"/>
            </a:xfrm>
            <a:prstGeom prst="donut">
              <a:avLst>
                <a:gd name="adj" fmla="val 892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0C4A00-0F44-1F40-A152-FAFA17C65AE6}"/>
                </a:ext>
              </a:extLst>
            </p:cNvPr>
            <p:cNvSpPr/>
            <p:nvPr/>
          </p:nvSpPr>
          <p:spPr>
            <a:xfrm>
              <a:off x="2128000" y="3836150"/>
              <a:ext cx="2997200" cy="292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8485D5-6C9A-D747-B620-BD3FDE5AAD62}"/>
                </a:ext>
              </a:extLst>
            </p:cNvPr>
            <p:cNvSpPr/>
            <p:nvPr/>
          </p:nvSpPr>
          <p:spPr>
            <a:xfrm rot="5400000">
              <a:off x="2128000" y="3836150"/>
              <a:ext cx="2997200" cy="292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83D3D1-C73C-D449-892F-03AC9B41292F}"/>
              </a:ext>
            </a:extLst>
          </p:cNvPr>
          <p:cNvGrpSpPr/>
          <p:nvPr/>
        </p:nvGrpSpPr>
        <p:grpSpPr>
          <a:xfrm>
            <a:off x="385268" y="536017"/>
            <a:ext cx="2034252" cy="1439565"/>
            <a:chOff x="574995" y="4358101"/>
            <a:chExt cx="2034252" cy="14395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BF80FC-2846-A445-B613-37E317A12EC0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E3E48A0-3358-FC43-8FD5-C9082C9D1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BE919C-34B2-B945-BD00-F8F63E77A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1DCA10-132E-2649-861A-1E769AAA5683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27E5A-72D9-FA49-B555-E1F437FC0C67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C7D9452-AB7B-D142-83E7-90855DE15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9506E-E477-724F-BD37-F63B8B7B2F51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C7F660-1322-034A-ABE9-34940AA345B6}"/>
              </a:ext>
            </a:extLst>
          </p:cNvPr>
          <p:cNvGrpSpPr/>
          <p:nvPr/>
        </p:nvGrpSpPr>
        <p:grpSpPr>
          <a:xfrm>
            <a:off x="8595619" y="2621203"/>
            <a:ext cx="619265" cy="529959"/>
            <a:chOff x="8754657" y="3759026"/>
            <a:chExt cx="619265" cy="529959"/>
          </a:xfrm>
        </p:grpSpPr>
        <p:sp>
          <p:nvSpPr>
            <p:cNvPr id="15" name="Snip Same Side Corner Rectangle 14">
              <a:extLst>
                <a:ext uri="{FF2B5EF4-FFF2-40B4-BE49-F238E27FC236}">
                  <a16:creationId xmlns:a16="http://schemas.microsoft.com/office/drawing/2014/main" id="{2FEC3E9C-DAEE-434A-BAC0-6B0952AC3EB3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FFEE4D-E6FE-CE41-9682-8C61F1985C2B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754190-7B89-2548-8B15-5FF8EFB84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623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C692D-14D5-5945-8FE1-A1BE9E631F34}"/>
              </a:ext>
            </a:extLst>
          </p:cNvPr>
          <p:cNvSpPr/>
          <p:nvPr/>
        </p:nvSpPr>
        <p:spPr>
          <a:xfrm>
            <a:off x="1" y="5795992"/>
            <a:ext cx="12191999" cy="7864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46E2BF-DD7F-2A42-B6AB-1D8189CA4C4B}"/>
              </a:ext>
            </a:extLst>
          </p:cNvPr>
          <p:cNvGrpSpPr/>
          <p:nvPr/>
        </p:nvGrpSpPr>
        <p:grpSpPr>
          <a:xfrm>
            <a:off x="160737" y="438566"/>
            <a:ext cx="2034252" cy="1439565"/>
            <a:chOff x="574995" y="4358101"/>
            <a:chExt cx="2034252" cy="14395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C35537-8BEF-C34B-A193-CC74EAD1A885}"/>
                </a:ext>
              </a:extLst>
            </p:cNvPr>
            <p:cNvGrpSpPr/>
            <p:nvPr/>
          </p:nvGrpSpPr>
          <p:grpSpPr>
            <a:xfrm>
              <a:off x="574995" y="4358101"/>
              <a:ext cx="2034252" cy="1439565"/>
              <a:chOff x="574995" y="4358101"/>
              <a:chExt cx="2034252" cy="143956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F5D9C6A-B84D-C044-8356-772033DAD7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65" y="5520267"/>
                <a:ext cx="8640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745D542-DC44-0847-90D4-6F26CDB513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465" y="4656267"/>
                <a:ext cx="0" cy="86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CC2CC-9E97-6B43-9B8E-8F134389D08F}"/>
                  </a:ext>
                </a:extLst>
              </p:cNvPr>
              <p:cNvSpPr txBox="1"/>
              <p:nvPr/>
            </p:nvSpPr>
            <p:spPr>
              <a:xfrm>
                <a:off x="574995" y="43581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2C45D9-339E-8448-AB38-6DFD1D07B26D}"/>
                  </a:ext>
                </a:extLst>
              </p:cNvPr>
              <p:cNvSpPr txBox="1"/>
              <p:nvPr/>
            </p:nvSpPr>
            <p:spPr>
              <a:xfrm>
                <a:off x="1768000" y="5336001"/>
                <a:ext cx="8412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" panose="02040503050406030204" pitchFamily="18" charset="0"/>
                  </a:rPr>
                  <a:t>x</a:t>
                </a: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7C79D58-16C3-4C44-9B4B-F3E54367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604" y="4886606"/>
              <a:ext cx="655676" cy="655676"/>
            </a:xfrm>
            <a:prstGeom prst="arc">
              <a:avLst>
                <a:gd name="adj1" fmla="val 14692916"/>
                <a:gd name="adj2" fmla="val 925614"/>
              </a:avLst>
            </a:prstGeom>
            <a:ln>
              <a:head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B37BD-E5F3-4E42-9FDE-374E663E70A9}"/>
                </a:ext>
              </a:extLst>
            </p:cNvPr>
            <p:cNvSpPr txBox="1"/>
            <p:nvPr/>
          </p:nvSpPr>
          <p:spPr>
            <a:xfrm>
              <a:off x="1107656" y="4920223"/>
              <a:ext cx="84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+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D8F484C-5CB7-5E47-84B6-B755640D7684}"/>
              </a:ext>
            </a:extLst>
          </p:cNvPr>
          <p:cNvSpPr>
            <a:spLocks noChangeAspect="1"/>
          </p:cNvSpPr>
          <p:nvPr/>
        </p:nvSpPr>
        <p:spPr>
          <a:xfrm>
            <a:off x="1226616" y="2400300"/>
            <a:ext cx="3395692" cy="3395692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89B720F8-CAB1-1249-8B97-650D8DA7E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262" y="369577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A515B-362A-BE48-9ACD-927FD927C834}"/>
              </a:ext>
            </a:extLst>
          </p:cNvPr>
          <p:cNvSpPr>
            <a:spLocks noChangeAspect="1"/>
          </p:cNvSpPr>
          <p:nvPr/>
        </p:nvSpPr>
        <p:spPr>
          <a:xfrm>
            <a:off x="2838550" y="411377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">
            <a:extLst>
              <a:ext uri="{FF2B5EF4-FFF2-40B4-BE49-F238E27FC236}">
                <a16:creationId xmlns:a16="http://schemas.microsoft.com/office/drawing/2014/main" id="{1A13B2E3-87D8-8748-BD29-672D96C4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862" y="532568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F6985A9-A2CA-F74C-9B87-11D8C00EE79F}"/>
              </a:ext>
            </a:extLst>
          </p:cNvPr>
          <p:cNvSpPr>
            <a:spLocks noChangeAspect="1"/>
          </p:cNvSpPr>
          <p:nvPr/>
        </p:nvSpPr>
        <p:spPr>
          <a:xfrm rot="11911556" flipV="1">
            <a:off x="539908" y="1921549"/>
            <a:ext cx="4713101" cy="4713101"/>
          </a:xfrm>
          <a:prstGeom prst="arc">
            <a:avLst>
              <a:gd name="adj1" fmla="val 15900291"/>
              <a:gd name="adj2" fmla="val 18686672"/>
            </a:avLst>
          </a:prstGeom>
          <a:ln w="28575">
            <a:headEnd type="stealth" w="lg" len="lg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B6A7C-5909-C44E-AB0D-35B524320DB9}"/>
                  </a:ext>
                </a:extLst>
              </p:cNvPr>
              <p:cNvSpPr txBox="1"/>
              <p:nvPr/>
            </p:nvSpPr>
            <p:spPr>
              <a:xfrm>
                <a:off x="2597437" y="1437740"/>
                <a:ext cx="54145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B6A7C-5909-C44E-AB0D-35B52432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37" y="1437740"/>
                <a:ext cx="5414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000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EB0FB-C2FB-6849-AEE0-3ADE4CC943DB}"/>
              </a:ext>
            </a:extLst>
          </p:cNvPr>
          <p:cNvSpPr/>
          <p:nvPr/>
        </p:nvSpPr>
        <p:spPr>
          <a:xfrm>
            <a:off x="561669" y="3214567"/>
            <a:ext cx="3585367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BA11C3-DB80-294F-A57D-660F570BF77B}"/>
              </a:ext>
            </a:extLst>
          </p:cNvPr>
          <p:cNvSpPr/>
          <p:nvPr/>
        </p:nvSpPr>
        <p:spPr>
          <a:xfrm rot="2700000">
            <a:off x="19978" y="4549278"/>
            <a:ext cx="3971419" cy="214433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0CBE5E-C363-3746-9CC3-E76FE63A64B0}"/>
              </a:ext>
            </a:extLst>
          </p:cNvPr>
          <p:cNvSpPr>
            <a:spLocks noChangeAspect="1"/>
          </p:cNvSpPr>
          <p:nvPr/>
        </p:nvSpPr>
        <p:spPr>
          <a:xfrm>
            <a:off x="620252" y="327465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60761F-AEB5-D243-92AC-45FEE7115FB2}"/>
              </a:ext>
            </a:extLst>
          </p:cNvPr>
          <p:cNvSpPr/>
          <p:nvPr/>
        </p:nvSpPr>
        <p:spPr>
          <a:xfrm rot="5400000">
            <a:off x="2669169" y="1947488"/>
            <a:ext cx="2724282" cy="231451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83674F-73D0-224B-A5B8-BEE67702AD07}"/>
              </a:ext>
            </a:extLst>
          </p:cNvPr>
          <p:cNvGrpSpPr/>
          <p:nvPr/>
        </p:nvGrpSpPr>
        <p:grpSpPr>
          <a:xfrm rot="10800000">
            <a:off x="3718945" y="286346"/>
            <a:ext cx="619265" cy="529959"/>
            <a:chOff x="8754657" y="3759026"/>
            <a:chExt cx="619265" cy="529959"/>
          </a:xfrm>
        </p:grpSpPr>
        <p:sp>
          <p:nvSpPr>
            <p:cNvPr id="16" name="Snip Same Side Corner Rectangle 15">
              <a:extLst>
                <a:ext uri="{FF2B5EF4-FFF2-40B4-BE49-F238E27FC236}">
                  <a16:creationId xmlns:a16="http://schemas.microsoft.com/office/drawing/2014/main" id="{5568B82E-5FC6-1741-B92A-A3FA3A6C2B00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CA96E6-2180-A444-ABB2-6CD70FE9C5CB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30365E-9378-D845-8BF1-2DD8D4C71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507860-D158-CA48-A93A-26A1E80698B3}"/>
              </a:ext>
            </a:extLst>
          </p:cNvPr>
          <p:cNvSpPr txBox="1"/>
          <p:nvPr/>
        </p:nvSpPr>
        <p:spPr>
          <a:xfrm>
            <a:off x="3516779" y="395420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ECF24F-78ED-8E4E-A2D2-F69E0E2BC6DE}"/>
              </a:ext>
            </a:extLst>
          </p:cNvPr>
          <p:cNvSpPr txBox="1"/>
          <p:nvPr/>
        </p:nvSpPr>
        <p:spPr>
          <a:xfrm>
            <a:off x="3553953" y="5675566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5542B-09F0-AB4F-A578-241D810C98A8}"/>
              </a:ext>
            </a:extLst>
          </p:cNvPr>
          <p:cNvSpPr txBox="1"/>
          <p:nvPr/>
        </p:nvSpPr>
        <p:spPr>
          <a:xfrm>
            <a:off x="190470" y="3013041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0EF53B-FDC4-4843-90EC-A6FFA3F3E9D5}"/>
              </a:ext>
            </a:extLst>
          </p:cNvPr>
          <p:cNvSpPr txBox="1"/>
          <p:nvPr/>
        </p:nvSpPr>
        <p:spPr>
          <a:xfrm>
            <a:off x="4077451" y="3237277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AE0087-CC7F-9642-A3B3-CB06D023268C}"/>
              </a:ext>
            </a:extLst>
          </p:cNvPr>
          <p:cNvSpPr/>
          <p:nvPr/>
        </p:nvSpPr>
        <p:spPr>
          <a:xfrm rot="2819303" flipV="1">
            <a:off x="3307283" y="507106"/>
            <a:ext cx="1442591" cy="1401100"/>
          </a:xfrm>
          <a:prstGeom prst="arc">
            <a:avLst/>
          </a:prstGeom>
          <a:ln w="38100">
            <a:headEnd type="stealth" w="lg" len="lg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AA290A-7820-6B4F-9817-6F827658FAB1}"/>
              </a:ext>
            </a:extLst>
          </p:cNvPr>
          <p:cNvGrpSpPr/>
          <p:nvPr/>
        </p:nvGrpSpPr>
        <p:grpSpPr>
          <a:xfrm>
            <a:off x="3082010" y="5830632"/>
            <a:ext cx="619265" cy="529959"/>
            <a:chOff x="8754657" y="3759026"/>
            <a:chExt cx="619265" cy="529959"/>
          </a:xfrm>
        </p:grpSpPr>
        <p:sp>
          <p:nvSpPr>
            <p:cNvPr id="29" name="Snip Same Side Corner Rectangle 28">
              <a:extLst>
                <a:ext uri="{FF2B5EF4-FFF2-40B4-BE49-F238E27FC236}">
                  <a16:creationId xmlns:a16="http://schemas.microsoft.com/office/drawing/2014/main" id="{F4AF83FB-0E0B-5D45-AF84-84AA57CD5813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CC021E-7C55-2545-8D25-C58A51BC24C0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3F7E678-CF69-3846-B101-BD223A80D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997CB94-60CF-534A-9987-01D7AE0E2176}"/>
              </a:ext>
            </a:extLst>
          </p:cNvPr>
          <p:cNvSpPr>
            <a:spLocks noChangeAspect="1"/>
          </p:cNvSpPr>
          <p:nvPr/>
        </p:nvSpPr>
        <p:spPr>
          <a:xfrm>
            <a:off x="3974577" y="325454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CF96CAAF-E249-C645-AE1D-F05355DB2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8860" y="1153908"/>
                <a:ext cx="2514218" cy="697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alt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CA" altLang="en-US" sz="2800" b="0" i="1" u="none" strike="noStrike" cap="none" normalizeH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kumimoji="0" lang="en-US" altLang="en-US" sz="2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= 3 rad/s</a:t>
                </a:r>
              </a:p>
            </p:txBody>
          </p:sp>
        </mc:Choice>
        <mc:Fallback xmlns=""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CF96CAAF-E249-C645-AE1D-F05355DB2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8860" y="1153908"/>
                <a:ext cx="2514218" cy="697070"/>
              </a:xfrm>
              <a:prstGeom prst="rect">
                <a:avLst/>
              </a:prstGeom>
              <a:blipFill>
                <a:blip r:embed="rId2"/>
                <a:stretch>
                  <a:fillRect t="-89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55ABA26-EAA4-5A4B-AEB1-C2B0AB6C9B0C}"/>
              </a:ext>
            </a:extLst>
          </p:cNvPr>
          <p:cNvGrpSpPr/>
          <p:nvPr/>
        </p:nvGrpSpPr>
        <p:grpSpPr>
          <a:xfrm flipV="1">
            <a:off x="659901" y="2646793"/>
            <a:ext cx="3368676" cy="574586"/>
            <a:chOff x="2849217" y="4004827"/>
            <a:chExt cx="2712148" cy="44102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8C2D90E-539A-D440-ADB9-E214F38D3241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A08D1C0-EA2D-C549-9F41-06459D0AF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343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0642511-E9BF-2F41-8F4E-F30179C446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617254-F9AA-7447-A7FF-6A4F9ADEC2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E3C3BB-3E9A-8B4C-9A14-154C1BC490B2}"/>
              </a:ext>
            </a:extLst>
          </p:cNvPr>
          <p:cNvGrpSpPr/>
          <p:nvPr/>
        </p:nvGrpSpPr>
        <p:grpSpPr>
          <a:xfrm rot="5400000" flipV="1">
            <a:off x="3250624" y="1672522"/>
            <a:ext cx="2652782" cy="619267"/>
            <a:chOff x="2848735" y="4004828"/>
            <a:chExt cx="2712631" cy="44102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C2E9B8-7C8C-E54D-A1CD-14DB3E138347}"/>
                </a:ext>
              </a:extLst>
            </p:cNvPr>
            <p:cNvGrpSpPr/>
            <p:nvPr/>
          </p:nvGrpSpPr>
          <p:grpSpPr>
            <a:xfrm rot="5400000" flipH="1">
              <a:off x="3993884" y="2859679"/>
              <a:ext cx="422333" cy="2712631"/>
              <a:chOff x="4919460" y="3132581"/>
              <a:chExt cx="6589218" cy="1225337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886FB7-B4EA-6B43-9924-FA2D48055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1122" y="3132581"/>
                <a:ext cx="0" cy="1225337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43972C4-820D-8E4B-B38A-0A25B44E1AD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A24B055-C2D5-6D4C-B5D8-EE8B8FD11A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6FD3A7-9D6C-F945-9EB5-BCAD3CAAE9CF}"/>
                  </a:ext>
                </a:extLst>
              </p:cNvPr>
              <p:cNvSpPr txBox="1"/>
              <p:nvPr/>
            </p:nvSpPr>
            <p:spPr>
              <a:xfrm>
                <a:off x="1439961" y="5431807"/>
                <a:ext cx="6799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  <m:r>
                        <m:rPr>
                          <m:sty m:val="p"/>
                        </m:rPr>
                        <a:rPr lang="en-CA" sz="2400" b="0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6FD3A7-9D6C-F945-9EB5-BCAD3CAAE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961" y="5431807"/>
                <a:ext cx="679994" cy="45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FB329BF2-843B-564C-87AA-823E895005AB}"/>
              </a:ext>
            </a:extLst>
          </p:cNvPr>
          <p:cNvSpPr>
            <a:spLocks noChangeAspect="1"/>
          </p:cNvSpPr>
          <p:nvPr/>
        </p:nvSpPr>
        <p:spPr>
          <a:xfrm rot="18813583" flipH="1">
            <a:off x="1995784" y="4759293"/>
            <a:ext cx="2412917" cy="241291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E585DB3-238D-0C49-BA91-BDD49E535586}"/>
              </a:ext>
            </a:extLst>
          </p:cNvPr>
          <p:cNvCxnSpPr>
            <a:cxnSpLocks/>
          </p:cNvCxnSpPr>
          <p:nvPr/>
        </p:nvCxnSpPr>
        <p:spPr>
          <a:xfrm flipH="1">
            <a:off x="994986" y="6003901"/>
            <a:ext cx="2160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B38A9E-8FF8-4A4C-A61E-826344EF8CDF}"/>
              </a:ext>
            </a:extLst>
          </p:cNvPr>
          <p:cNvSpPr txBox="1"/>
          <p:nvPr/>
        </p:nvSpPr>
        <p:spPr>
          <a:xfrm>
            <a:off x="2360995" y="4065665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5"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C697D6-DF90-E846-8A0B-66867CA96658}"/>
              </a:ext>
            </a:extLst>
          </p:cNvPr>
          <p:cNvSpPr txBox="1"/>
          <p:nvPr/>
        </p:nvSpPr>
        <p:spPr>
          <a:xfrm>
            <a:off x="2119955" y="2385182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4"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4D4E0A-EB6E-6A43-B7A6-FE271CA37871}"/>
              </a:ext>
            </a:extLst>
          </p:cNvPr>
          <p:cNvSpPr txBox="1"/>
          <p:nvPr/>
        </p:nvSpPr>
        <p:spPr>
          <a:xfrm>
            <a:off x="4860403" y="1791638"/>
            <a:ext cx="84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3"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1F2938-7CB3-234E-B156-89B5FEA41BD8}"/>
              </a:ext>
            </a:extLst>
          </p:cNvPr>
          <p:cNvGrpSpPr/>
          <p:nvPr/>
        </p:nvGrpSpPr>
        <p:grpSpPr>
          <a:xfrm rot="2700000" flipV="1">
            <a:off x="363158" y="4192120"/>
            <a:ext cx="3804824" cy="490783"/>
            <a:chOff x="2849217" y="4004827"/>
            <a:chExt cx="2712148" cy="44102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201738-88F8-8548-B132-8BBE2F42D109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0FFF415-157D-3146-BD72-2E9E12833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343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E63FB41-62FB-D749-A096-C3344F98C8E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2AF23BD-83F9-F84F-B8DC-50B6867BD77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99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A84A7B4-40BF-244D-88EB-AEF1BA8338A9}"/>
              </a:ext>
            </a:extLst>
          </p:cNvPr>
          <p:cNvSpPr/>
          <p:nvPr/>
        </p:nvSpPr>
        <p:spPr>
          <a:xfrm rot="19944082">
            <a:off x="1689360" y="645880"/>
            <a:ext cx="1644951" cy="1415907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0FBF400-33A6-1A43-92DB-103FF49B0251}"/>
              </a:ext>
            </a:extLst>
          </p:cNvPr>
          <p:cNvSpPr/>
          <p:nvPr/>
        </p:nvSpPr>
        <p:spPr>
          <a:xfrm rot="19944082">
            <a:off x="1689360" y="4532081"/>
            <a:ext cx="1644951" cy="1415907"/>
          </a:xfrm>
          <a:custGeom>
            <a:avLst/>
            <a:gdLst>
              <a:gd name="connsiteX0" fmla="*/ 1562100 w 3568700"/>
              <a:gd name="connsiteY0" fmla="*/ 76200 h 2705100"/>
              <a:gd name="connsiteX1" fmla="*/ 1473200 w 3568700"/>
              <a:gd name="connsiteY1" fmla="*/ 88900 h 2705100"/>
              <a:gd name="connsiteX2" fmla="*/ 1130300 w 3568700"/>
              <a:gd name="connsiteY2" fmla="*/ 114300 h 2705100"/>
              <a:gd name="connsiteX3" fmla="*/ 1028700 w 3568700"/>
              <a:gd name="connsiteY3" fmla="*/ 177800 h 2705100"/>
              <a:gd name="connsiteX4" fmla="*/ 990600 w 3568700"/>
              <a:gd name="connsiteY4" fmla="*/ 215900 h 2705100"/>
              <a:gd name="connsiteX5" fmla="*/ 965200 w 3568700"/>
              <a:gd name="connsiteY5" fmla="*/ 266700 h 2705100"/>
              <a:gd name="connsiteX6" fmla="*/ 927100 w 3568700"/>
              <a:gd name="connsiteY6" fmla="*/ 317500 h 2705100"/>
              <a:gd name="connsiteX7" fmla="*/ 901700 w 3568700"/>
              <a:gd name="connsiteY7" fmla="*/ 381000 h 2705100"/>
              <a:gd name="connsiteX8" fmla="*/ 863600 w 3568700"/>
              <a:gd name="connsiteY8" fmla="*/ 444500 h 2705100"/>
              <a:gd name="connsiteX9" fmla="*/ 838200 w 3568700"/>
              <a:gd name="connsiteY9" fmla="*/ 495300 h 2705100"/>
              <a:gd name="connsiteX10" fmla="*/ 787400 w 3568700"/>
              <a:gd name="connsiteY10" fmla="*/ 571500 h 2705100"/>
              <a:gd name="connsiteX11" fmla="*/ 723900 w 3568700"/>
              <a:gd name="connsiteY11" fmla="*/ 685800 h 2705100"/>
              <a:gd name="connsiteX12" fmla="*/ 698500 w 3568700"/>
              <a:gd name="connsiteY12" fmla="*/ 736600 h 2705100"/>
              <a:gd name="connsiteX13" fmla="*/ 647700 w 3568700"/>
              <a:gd name="connsiteY13" fmla="*/ 812800 h 2705100"/>
              <a:gd name="connsiteX14" fmla="*/ 622300 w 3568700"/>
              <a:gd name="connsiteY14" fmla="*/ 850900 h 2705100"/>
              <a:gd name="connsiteX15" fmla="*/ 546100 w 3568700"/>
              <a:gd name="connsiteY15" fmla="*/ 901700 h 2705100"/>
              <a:gd name="connsiteX16" fmla="*/ 457200 w 3568700"/>
              <a:gd name="connsiteY16" fmla="*/ 965200 h 2705100"/>
              <a:gd name="connsiteX17" fmla="*/ 393700 w 3568700"/>
              <a:gd name="connsiteY17" fmla="*/ 990600 h 2705100"/>
              <a:gd name="connsiteX18" fmla="*/ 355600 w 3568700"/>
              <a:gd name="connsiteY18" fmla="*/ 1003300 h 2705100"/>
              <a:gd name="connsiteX19" fmla="*/ 266700 w 3568700"/>
              <a:gd name="connsiteY19" fmla="*/ 1054100 h 2705100"/>
              <a:gd name="connsiteX20" fmla="*/ 190500 w 3568700"/>
              <a:gd name="connsiteY20" fmla="*/ 1092200 h 2705100"/>
              <a:gd name="connsiteX21" fmla="*/ 114300 w 3568700"/>
              <a:gd name="connsiteY21" fmla="*/ 1168400 h 2705100"/>
              <a:gd name="connsiteX22" fmla="*/ 88900 w 3568700"/>
              <a:gd name="connsiteY22" fmla="*/ 1219200 h 2705100"/>
              <a:gd name="connsiteX23" fmla="*/ 76200 w 3568700"/>
              <a:gd name="connsiteY23" fmla="*/ 1270000 h 2705100"/>
              <a:gd name="connsiteX24" fmla="*/ 50800 w 3568700"/>
              <a:gd name="connsiteY24" fmla="*/ 1308100 h 2705100"/>
              <a:gd name="connsiteX25" fmla="*/ 12700 w 3568700"/>
              <a:gd name="connsiteY25" fmla="*/ 1460500 h 2705100"/>
              <a:gd name="connsiteX26" fmla="*/ 0 w 3568700"/>
              <a:gd name="connsiteY26" fmla="*/ 1511300 h 2705100"/>
              <a:gd name="connsiteX27" fmla="*/ 12700 w 3568700"/>
              <a:gd name="connsiteY27" fmla="*/ 2006600 h 2705100"/>
              <a:gd name="connsiteX28" fmla="*/ 25400 w 3568700"/>
              <a:gd name="connsiteY28" fmla="*/ 2057400 h 2705100"/>
              <a:gd name="connsiteX29" fmla="*/ 38100 w 3568700"/>
              <a:gd name="connsiteY29" fmla="*/ 2146300 h 2705100"/>
              <a:gd name="connsiteX30" fmla="*/ 63500 w 3568700"/>
              <a:gd name="connsiteY30" fmla="*/ 2260600 h 2705100"/>
              <a:gd name="connsiteX31" fmla="*/ 76200 w 3568700"/>
              <a:gd name="connsiteY31" fmla="*/ 2311400 h 2705100"/>
              <a:gd name="connsiteX32" fmla="*/ 101600 w 3568700"/>
              <a:gd name="connsiteY32" fmla="*/ 2362200 h 2705100"/>
              <a:gd name="connsiteX33" fmla="*/ 114300 w 3568700"/>
              <a:gd name="connsiteY33" fmla="*/ 2400300 h 2705100"/>
              <a:gd name="connsiteX34" fmla="*/ 190500 w 3568700"/>
              <a:gd name="connsiteY34" fmla="*/ 2489200 h 2705100"/>
              <a:gd name="connsiteX35" fmla="*/ 228600 w 3568700"/>
              <a:gd name="connsiteY35" fmla="*/ 2501900 h 2705100"/>
              <a:gd name="connsiteX36" fmla="*/ 317500 w 3568700"/>
              <a:gd name="connsiteY36" fmla="*/ 2527300 h 2705100"/>
              <a:gd name="connsiteX37" fmla="*/ 457200 w 3568700"/>
              <a:gd name="connsiteY37" fmla="*/ 2578100 h 2705100"/>
              <a:gd name="connsiteX38" fmla="*/ 571500 w 3568700"/>
              <a:gd name="connsiteY38" fmla="*/ 2603500 h 2705100"/>
              <a:gd name="connsiteX39" fmla="*/ 660400 w 3568700"/>
              <a:gd name="connsiteY39" fmla="*/ 2654300 h 2705100"/>
              <a:gd name="connsiteX40" fmla="*/ 736600 w 3568700"/>
              <a:gd name="connsiteY40" fmla="*/ 2679700 h 2705100"/>
              <a:gd name="connsiteX41" fmla="*/ 774700 w 3568700"/>
              <a:gd name="connsiteY41" fmla="*/ 2692400 h 2705100"/>
              <a:gd name="connsiteX42" fmla="*/ 812800 w 3568700"/>
              <a:gd name="connsiteY42" fmla="*/ 2705100 h 2705100"/>
              <a:gd name="connsiteX43" fmla="*/ 952500 w 3568700"/>
              <a:gd name="connsiteY43" fmla="*/ 2692400 h 2705100"/>
              <a:gd name="connsiteX44" fmla="*/ 990600 w 3568700"/>
              <a:gd name="connsiteY44" fmla="*/ 2667000 h 2705100"/>
              <a:gd name="connsiteX45" fmla="*/ 1041400 w 3568700"/>
              <a:gd name="connsiteY45" fmla="*/ 2654300 h 2705100"/>
              <a:gd name="connsiteX46" fmla="*/ 1117600 w 3568700"/>
              <a:gd name="connsiteY46" fmla="*/ 2616200 h 2705100"/>
              <a:gd name="connsiteX47" fmla="*/ 1168400 w 3568700"/>
              <a:gd name="connsiteY47" fmla="*/ 2603500 h 2705100"/>
              <a:gd name="connsiteX48" fmla="*/ 1219200 w 3568700"/>
              <a:gd name="connsiteY48" fmla="*/ 2578100 h 2705100"/>
              <a:gd name="connsiteX49" fmla="*/ 1270000 w 3568700"/>
              <a:gd name="connsiteY49" fmla="*/ 2565400 h 2705100"/>
              <a:gd name="connsiteX50" fmla="*/ 1308100 w 3568700"/>
              <a:gd name="connsiteY50" fmla="*/ 2552700 h 2705100"/>
              <a:gd name="connsiteX51" fmla="*/ 1371600 w 3568700"/>
              <a:gd name="connsiteY51" fmla="*/ 2540000 h 2705100"/>
              <a:gd name="connsiteX52" fmla="*/ 1409700 w 3568700"/>
              <a:gd name="connsiteY52" fmla="*/ 2527300 h 2705100"/>
              <a:gd name="connsiteX53" fmla="*/ 1524000 w 3568700"/>
              <a:gd name="connsiteY53" fmla="*/ 2501900 h 2705100"/>
              <a:gd name="connsiteX54" fmla="*/ 1765300 w 3568700"/>
              <a:gd name="connsiteY54" fmla="*/ 2514600 h 2705100"/>
              <a:gd name="connsiteX55" fmla="*/ 1803400 w 3568700"/>
              <a:gd name="connsiteY55" fmla="*/ 2540000 h 2705100"/>
              <a:gd name="connsiteX56" fmla="*/ 1841500 w 3568700"/>
              <a:gd name="connsiteY56" fmla="*/ 2552700 h 2705100"/>
              <a:gd name="connsiteX57" fmla="*/ 1930400 w 3568700"/>
              <a:gd name="connsiteY57" fmla="*/ 2603500 h 2705100"/>
              <a:gd name="connsiteX58" fmla="*/ 1968500 w 3568700"/>
              <a:gd name="connsiteY58" fmla="*/ 2628900 h 2705100"/>
              <a:gd name="connsiteX59" fmla="*/ 2019300 w 3568700"/>
              <a:gd name="connsiteY59" fmla="*/ 2641600 h 2705100"/>
              <a:gd name="connsiteX60" fmla="*/ 2070100 w 3568700"/>
              <a:gd name="connsiteY60" fmla="*/ 2667000 h 2705100"/>
              <a:gd name="connsiteX61" fmla="*/ 2209800 w 3568700"/>
              <a:gd name="connsiteY61" fmla="*/ 2692400 h 2705100"/>
              <a:gd name="connsiteX62" fmla="*/ 2540000 w 3568700"/>
              <a:gd name="connsiteY62" fmla="*/ 2679700 h 2705100"/>
              <a:gd name="connsiteX63" fmla="*/ 2717800 w 3568700"/>
              <a:gd name="connsiteY63" fmla="*/ 2641600 h 2705100"/>
              <a:gd name="connsiteX64" fmla="*/ 2755900 w 3568700"/>
              <a:gd name="connsiteY64" fmla="*/ 2628900 h 2705100"/>
              <a:gd name="connsiteX65" fmla="*/ 2870200 w 3568700"/>
              <a:gd name="connsiteY65" fmla="*/ 2552700 h 2705100"/>
              <a:gd name="connsiteX66" fmla="*/ 2908300 w 3568700"/>
              <a:gd name="connsiteY66" fmla="*/ 2527300 h 2705100"/>
              <a:gd name="connsiteX67" fmla="*/ 2946400 w 3568700"/>
              <a:gd name="connsiteY67" fmla="*/ 2501900 h 2705100"/>
              <a:gd name="connsiteX68" fmla="*/ 3035300 w 3568700"/>
              <a:gd name="connsiteY68" fmla="*/ 2425700 h 2705100"/>
              <a:gd name="connsiteX69" fmla="*/ 3098800 w 3568700"/>
              <a:gd name="connsiteY69" fmla="*/ 2324100 h 2705100"/>
              <a:gd name="connsiteX70" fmla="*/ 3124200 w 3568700"/>
              <a:gd name="connsiteY70" fmla="*/ 2286000 h 2705100"/>
              <a:gd name="connsiteX71" fmla="*/ 3162300 w 3568700"/>
              <a:gd name="connsiteY71" fmla="*/ 2235200 h 2705100"/>
              <a:gd name="connsiteX72" fmla="*/ 3213100 w 3568700"/>
              <a:gd name="connsiteY72" fmla="*/ 2159000 h 2705100"/>
              <a:gd name="connsiteX73" fmla="*/ 3251200 w 3568700"/>
              <a:gd name="connsiteY73" fmla="*/ 2133600 h 2705100"/>
              <a:gd name="connsiteX74" fmla="*/ 3276600 w 3568700"/>
              <a:gd name="connsiteY74" fmla="*/ 2095500 h 2705100"/>
              <a:gd name="connsiteX75" fmla="*/ 3352800 w 3568700"/>
              <a:gd name="connsiteY75" fmla="*/ 2044700 h 2705100"/>
              <a:gd name="connsiteX76" fmla="*/ 3441700 w 3568700"/>
              <a:gd name="connsiteY76" fmla="*/ 1993900 h 2705100"/>
              <a:gd name="connsiteX77" fmla="*/ 3517900 w 3568700"/>
              <a:gd name="connsiteY77" fmla="*/ 1955800 h 2705100"/>
              <a:gd name="connsiteX78" fmla="*/ 3543300 w 3568700"/>
              <a:gd name="connsiteY78" fmla="*/ 1879600 h 2705100"/>
              <a:gd name="connsiteX79" fmla="*/ 3556000 w 3568700"/>
              <a:gd name="connsiteY79" fmla="*/ 1841500 h 2705100"/>
              <a:gd name="connsiteX80" fmla="*/ 3568700 w 3568700"/>
              <a:gd name="connsiteY80" fmla="*/ 1778000 h 2705100"/>
              <a:gd name="connsiteX81" fmla="*/ 3556000 w 3568700"/>
              <a:gd name="connsiteY81" fmla="*/ 1104900 h 2705100"/>
              <a:gd name="connsiteX82" fmla="*/ 3543300 w 3568700"/>
              <a:gd name="connsiteY82" fmla="*/ 1016000 h 2705100"/>
              <a:gd name="connsiteX83" fmla="*/ 3517900 w 3568700"/>
              <a:gd name="connsiteY83" fmla="*/ 825500 h 2705100"/>
              <a:gd name="connsiteX84" fmla="*/ 3505200 w 3568700"/>
              <a:gd name="connsiteY84" fmla="*/ 762000 h 2705100"/>
              <a:gd name="connsiteX85" fmla="*/ 3467100 w 3568700"/>
              <a:gd name="connsiteY85" fmla="*/ 647700 h 2705100"/>
              <a:gd name="connsiteX86" fmla="*/ 3454400 w 3568700"/>
              <a:gd name="connsiteY86" fmla="*/ 609600 h 2705100"/>
              <a:gd name="connsiteX87" fmla="*/ 3441700 w 3568700"/>
              <a:gd name="connsiteY87" fmla="*/ 571500 h 2705100"/>
              <a:gd name="connsiteX88" fmla="*/ 3390900 w 3568700"/>
              <a:gd name="connsiteY88" fmla="*/ 495300 h 2705100"/>
              <a:gd name="connsiteX89" fmla="*/ 3365500 w 3568700"/>
              <a:gd name="connsiteY89" fmla="*/ 457200 h 2705100"/>
              <a:gd name="connsiteX90" fmla="*/ 3289300 w 3568700"/>
              <a:gd name="connsiteY90" fmla="*/ 406400 h 2705100"/>
              <a:gd name="connsiteX91" fmla="*/ 3187700 w 3568700"/>
              <a:gd name="connsiteY91" fmla="*/ 304800 h 2705100"/>
              <a:gd name="connsiteX92" fmla="*/ 3111500 w 3568700"/>
              <a:gd name="connsiteY92" fmla="*/ 266700 h 2705100"/>
              <a:gd name="connsiteX93" fmla="*/ 3022600 w 3568700"/>
              <a:gd name="connsiteY93" fmla="*/ 228600 h 2705100"/>
              <a:gd name="connsiteX94" fmla="*/ 2921000 w 3568700"/>
              <a:gd name="connsiteY94" fmla="*/ 203200 h 2705100"/>
              <a:gd name="connsiteX95" fmla="*/ 2349500 w 3568700"/>
              <a:gd name="connsiteY95" fmla="*/ 203200 h 2705100"/>
              <a:gd name="connsiteX96" fmla="*/ 2273300 w 3568700"/>
              <a:gd name="connsiteY96" fmla="*/ 177800 h 2705100"/>
              <a:gd name="connsiteX97" fmla="*/ 2197100 w 3568700"/>
              <a:gd name="connsiteY97" fmla="*/ 139700 h 2705100"/>
              <a:gd name="connsiteX98" fmla="*/ 2159000 w 3568700"/>
              <a:gd name="connsiteY98" fmla="*/ 101600 h 2705100"/>
              <a:gd name="connsiteX99" fmla="*/ 2044700 w 3568700"/>
              <a:gd name="connsiteY99" fmla="*/ 38100 h 2705100"/>
              <a:gd name="connsiteX100" fmla="*/ 1943100 w 3568700"/>
              <a:gd name="connsiteY100" fmla="*/ 0 h 2705100"/>
              <a:gd name="connsiteX101" fmla="*/ 1866900 w 3568700"/>
              <a:gd name="connsiteY101" fmla="*/ 12700 h 2705100"/>
              <a:gd name="connsiteX102" fmla="*/ 1790700 w 3568700"/>
              <a:gd name="connsiteY102" fmla="*/ 38100 h 2705100"/>
              <a:gd name="connsiteX103" fmla="*/ 1752600 w 3568700"/>
              <a:gd name="connsiteY103" fmla="*/ 50800 h 2705100"/>
              <a:gd name="connsiteX104" fmla="*/ 1676400 w 3568700"/>
              <a:gd name="connsiteY104" fmla="*/ 63500 h 2705100"/>
              <a:gd name="connsiteX105" fmla="*/ 1562100 w 3568700"/>
              <a:gd name="connsiteY105" fmla="*/ 762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568700" h="2705100">
                <a:moveTo>
                  <a:pt x="1562100" y="76200"/>
                </a:moveTo>
                <a:cubicBezTo>
                  <a:pt x="1528233" y="80433"/>
                  <a:pt x="1503068" y="86909"/>
                  <a:pt x="1473200" y="88900"/>
                </a:cubicBezTo>
                <a:cubicBezTo>
                  <a:pt x="1469397" y="89154"/>
                  <a:pt x="1220893" y="80328"/>
                  <a:pt x="1130300" y="114300"/>
                </a:cubicBezTo>
                <a:cubicBezTo>
                  <a:pt x="1091754" y="128755"/>
                  <a:pt x="1059778" y="151161"/>
                  <a:pt x="1028700" y="177800"/>
                </a:cubicBezTo>
                <a:cubicBezTo>
                  <a:pt x="1015063" y="189489"/>
                  <a:pt x="1001039" y="201285"/>
                  <a:pt x="990600" y="215900"/>
                </a:cubicBezTo>
                <a:cubicBezTo>
                  <a:pt x="979596" y="231306"/>
                  <a:pt x="975234" y="250646"/>
                  <a:pt x="965200" y="266700"/>
                </a:cubicBezTo>
                <a:cubicBezTo>
                  <a:pt x="953982" y="284649"/>
                  <a:pt x="937379" y="298997"/>
                  <a:pt x="927100" y="317500"/>
                </a:cubicBezTo>
                <a:cubicBezTo>
                  <a:pt x="916029" y="337428"/>
                  <a:pt x="911895" y="360610"/>
                  <a:pt x="901700" y="381000"/>
                </a:cubicBezTo>
                <a:cubicBezTo>
                  <a:pt x="890661" y="403078"/>
                  <a:pt x="875588" y="422922"/>
                  <a:pt x="863600" y="444500"/>
                </a:cubicBezTo>
                <a:cubicBezTo>
                  <a:pt x="854406" y="461050"/>
                  <a:pt x="847940" y="479066"/>
                  <a:pt x="838200" y="495300"/>
                </a:cubicBezTo>
                <a:cubicBezTo>
                  <a:pt x="822494" y="521477"/>
                  <a:pt x="798737" y="543156"/>
                  <a:pt x="787400" y="571500"/>
                </a:cubicBezTo>
                <a:cubicBezTo>
                  <a:pt x="737615" y="695962"/>
                  <a:pt x="791020" y="578408"/>
                  <a:pt x="723900" y="685800"/>
                </a:cubicBezTo>
                <a:cubicBezTo>
                  <a:pt x="713866" y="701854"/>
                  <a:pt x="708240" y="720366"/>
                  <a:pt x="698500" y="736600"/>
                </a:cubicBezTo>
                <a:cubicBezTo>
                  <a:pt x="682794" y="762777"/>
                  <a:pt x="664633" y="787400"/>
                  <a:pt x="647700" y="812800"/>
                </a:cubicBezTo>
                <a:cubicBezTo>
                  <a:pt x="639233" y="825500"/>
                  <a:pt x="635000" y="842433"/>
                  <a:pt x="622300" y="850900"/>
                </a:cubicBezTo>
                <a:cubicBezTo>
                  <a:pt x="596900" y="867833"/>
                  <a:pt x="570522" y="883384"/>
                  <a:pt x="546100" y="901700"/>
                </a:cubicBezTo>
                <a:cubicBezTo>
                  <a:pt x="534595" y="910329"/>
                  <a:pt x="475771" y="955915"/>
                  <a:pt x="457200" y="965200"/>
                </a:cubicBezTo>
                <a:cubicBezTo>
                  <a:pt x="436810" y="975395"/>
                  <a:pt x="415046" y="982595"/>
                  <a:pt x="393700" y="990600"/>
                </a:cubicBezTo>
                <a:cubicBezTo>
                  <a:pt x="381165" y="995300"/>
                  <a:pt x="367574" y="997313"/>
                  <a:pt x="355600" y="1003300"/>
                </a:cubicBezTo>
                <a:cubicBezTo>
                  <a:pt x="228055" y="1067073"/>
                  <a:pt x="422557" y="987304"/>
                  <a:pt x="266700" y="1054100"/>
                </a:cubicBezTo>
                <a:cubicBezTo>
                  <a:pt x="224089" y="1072362"/>
                  <a:pt x="228372" y="1058536"/>
                  <a:pt x="190500" y="1092200"/>
                </a:cubicBezTo>
                <a:cubicBezTo>
                  <a:pt x="163652" y="1116065"/>
                  <a:pt x="130364" y="1136271"/>
                  <a:pt x="114300" y="1168400"/>
                </a:cubicBezTo>
                <a:cubicBezTo>
                  <a:pt x="105833" y="1185333"/>
                  <a:pt x="95547" y="1201473"/>
                  <a:pt x="88900" y="1219200"/>
                </a:cubicBezTo>
                <a:cubicBezTo>
                  <a:pt x="82771" y="1235543"/>
                  <a:pt x="83076" y="1253957"/>
                  <a:pt x="76200" y="1270000"/>
                </a:cubicBezTo>
                <a:cubicBezTo>
                  <a:pt x="70187" y="1284029"/>
                  <a:pt x="59267" y="1295400"/>
                  <a:pt x="50800" y="1308100"/>
                </a:cubicBezTo>
                <a:lnTo>
                  <a:pt x="12700" y="1460500"/>
                </a:lnTo>
                <a:lnTo>
                  <a:pt x="0" y="1511300"/>
                </a:lnTo>
                <a:cubicBezTo>
                  <a:pt x="4233" y="1676400"/>
                  <a:pt x="5027" y="1841624"/>
                  <a:pt x="12700" y="2006600"/>
                </a:cubicBezTo>
                <a:cubicBezTo>
                  <a:pt x="13511" y="2024036"/>
                  <a:pt x="22278" y="2040227"/>
                  <a:pt x="25400" y="2057400"/>
                </a:cubicBezTo>
                <a:cubicBezTo>
                  <a:pt x="30755" y="2086851"/>
                  <a:pt x="33548" y="2116714"/>
                  <a:pt x="38100" y="2146300"/>
                </a:cubicBezTo>
                <a:cubicBezTo>
                  <a:pt x="57199" y="2270446"/>
                  <a:pt x="40474" y="2180010"/>
                  <a:pt x="63500" y="2260600"/>
                </a:cubicBezTo>
                <a:cubicBezTo>
                  <a:pt x="68295" y="2277383"/>
                  <a:pt x="70071" y="2295057"/>
                  <a:pt x="76200" y="2311400"/>
                </a:cubicBezTo>
                <a:cubicBezTo>
                  <a:pt x="82847" y="2329127"/>
                  <a:pt x="94142" y="2344799"/>
                  <a:pt x="101600" y="2362200"/>
                </a:cubicBezTo>
                <a:cubicBezTo>
                  <a:pt x="106873" y="2374505"/>
                  <a:pt x="108313" y="2388326"/>
                  <a:pt x="114300" y="2400300"/>
                </a:cubicBezTo>
                <a:cubicBezTo>
                  <a:pt x="129216" y="2430132"/>
                  <a:pt x="166197" y="2471841"/>
                  <a:pt x="190500" y="2489200"/>
                </a:cubicBezTo>
                <a:cubicBezTo>
                  <a:pt x="201393" y="2496981"/>
                  <a:pt x="215728" y="2498222"/>
                  <a:pt x="228600" y="2501900"/>
                </a:cubicBezTo>
                <a:cubicBezTo>
                  <a:pt x="284645" y="2517913"/>
                  <a:pt x="268780" y="2509030"/>
                  <a:pt x="317500" y="2527300"/>
                </a:cubicBezTo>
                <a:cubicBezTo>
                  <a:pt x="367999" y="2546237"/>
                  <a:pt x="403836" y="2564759"/>
                  <a:pt x="457200" y="2578100"/>
                </a:cubicBezTo>
                <a:cubicBezTo>
                  <a:pt x="528941" y="2596035"/>
                  <a:pt x="490884" y="2587377"/>
                  <a:pt x="571500" y="2603500"/>
                </a:cubicBezTo>
                <a:cubicBezTo>
                  <a:pt x="605866" y="2626411"/>
                  <a:pt x="620117" y="2638187"/>
                  <a:pt x="660400" y="2654300"/>
                </a:cubicBezTo>
                <a:cubicBezTo>
                  <a:pt x="685259" y="2664244"/>
                  <a:pt x="711200" y="2671233"/>
                  <a:pt x="736600" y="2679700"/>
                </a:cubicBezTo>
                <a:lnTo>
                  <a:pt x="774700" y="2692400"/>
                </a:lnTo>
                <a:lnTo>
                  <a:pt x="812800" y="2705100"/>
                </a:lnTo>
                <a:cubicBezTo>
                  <a:pt x="859367" y="2700867"/>
                  <a:pt x="906779" y="2702197"/>
                  <a:pt x="952500" y="2692400"/>
                </a:cubicBezTo>
                <a:cubicBezTo>
                  <a:pt x="967425" y="2689202"/>
                  <a:pt x="976571" y="2673013"/>
                  <a:pt x="990600" y="2667000"/>
                </a:cubicBezTo>
                <a:cubicBezTo>
                  <a:pt x="1006643" y="2660124"/>
                  <a:pt x="1025194" y="2660782"/>
                  <a:pt x="1041400" y="2654300"/>
                </a:cubicBezTo>
                <a:cubicBezTo>
                  <a:pt x="1067767" y="2643753"/>
                  <a:pt x="1091233" y="2626747"/>
                  <a:pt x="1117600" y="2616200"/>
                </a:cubicBezTo>
                <a:cubicBezTo>
                  <a:pt x="1133806" y="2609718"/>
                  <a:pt x="1152057" y="2609629"/>
                  <a:pt x="1168400" y="2603500"/>
                </a:cubicBezTo>
                <a:cubicBezTo>
                  <a:pt x="1186127" y="2596853"/>
                  <a:pt x="1201473" y="2584747"/>
                  <a:pt x="1219200" y="2578100"/>
                </a:cubicBezTo>
                <a:cubicBezTo>
                  <a:pt x="1235543" y="2571971"/>
                  <a:pt x="1253217" y="2570195"/>
                  <a:pt x="1270000" y="2565400"/>
                </a:cubicBezTo>
                <a:cubicBezTo>
                  <a:pt x="1282872" y="2561722"/>
                  <a:pt x="1295113" y="2555947"/>
                  <a:pt x="1308100" y="2552700"/>
                </a:cubicBezTo>
                <a:cubicBezTo>
                  <a:pt x="1329041" y="2547465"/>
                  <a:pt x="1350659" y="2545235"/>
                  <a:pt x="1371600" y="2540000"/>
                </a:cubicBezTo>
                <a:cubicBezTo>
                  <a:pt x="1384587" y="2536753"/>
                  <a:pt x="1396828" y="2530978"/>
                  <a:pt x="1409700" y="2527300"/>
                </a:cubicBezTo>
                <a:cubicBezTo>
                  <a:pt x="1451549" y="2515343"/>
                  <a:pt x="1480352" y="2510630"/>
                  <a:pt x="1524000" y="2501900"/>
                </a:cubicBezTo>
                <a:cubicBezTo>
                  <a:pt x="1604433" y="2506133"/>
                  <a:pt x="1685494" y="2503717"/>
                  <a:pt x="1765300" y="2514600"/>
                </a:cubicBezTo>
                <a:cubicBezTo>
                  <a:pt x="1780424" y="2516662"/>
                  <a:pt x="1789748" y="2533174"/>
                  <a:pt x="1803400" y="2540000"/>
                </a:cubicBezTo>
                <a:cubicBezTo>
                  <a:pt x="1815374" y="2545987"/>
                  <a:pt x="1828800" y="2548467"/>
                  <a:pt x="1841500" y="2552700"/>
                </a:cubicBezTo>
                <a:cubicBezTo>
                  <a:pt x="1913880" y="2625080"/>
                  <a:pt x="1840856" y="2565124"/>
                  <a:pt x="1930400" y="2603500"/>
                </a:cubicBezTo>
                <a:cubicBezTo>
                  <a:pt x="1944429" y="2609513"/>
                  <a:pt x="1954471" y="2622887"/>
                  <a:pt x="1968500" y="2628900"/>
                </a:cubicBezTo>
                <a:cubicBezTo>
                  <a:pt x="1984543" y="2635776"/>
                  <a:pt x="2002957" y="2635471"/>
                  <a:pt x="2019300" y="2641600"/>
                </a:cubicBezTo>
                <a:cubicBezTo>
                  <a:pt x="2037027" y="2648247"/>
                  <a:pt x="2052373" y="2660353"/>
                  <a:pt x="2070100" y="2667000"/>
                </a:cubicBezTo>
                <a:cubicBezTo>
                  <a:pt x="2106949" y="2680819"/>
                  <a:pt x="2177350" y="2687764"/>
                  <a:pt x="2209800" y="2692400"/>
                </a:cubicBezTo>
                <a:cubicBezTo>
                  <a:pt x="2319867" y="2688167"/>
                  <a:pt x="2430399" y="2690660"/>
                  <a:pt x="2540000" y="2679700"/>
                </a:cubicBezTo>
                <a:cubicBezTo>
                  <a:pt x="2600311" y="2673669"/>
                  <a:pt x="2660298" y="2660767"/>
                  <a:pt x="2717800" y="2641600"/>
                </a:cubicBezTo>
                <a:cubicBezTo>
                  <a:pt x="2730500" y="2637367"/>
                  <a:pt x="2744198" y="2635401"/>
                  <a:pt x="2755900" y="2628900"/>
                </a:cubicBezTo>
                <a:lnTo>
                  <a:pt x="2870200" y="2552700"/>
                </a:lnTo>
                <a:lnTo>
                  <a:pt x="2908300" y="2527300"/>
                </a:lnTo>
                <a:cubicBezTo>
                  <a:pt x="2921000" y="2518833"/>
                  <a:pt x="2935607" y="2512693"/>
                  <a:pt x="2946400" y="2501900"/>
                </a:cubicBezTo>
                <a:cubicBezTo>
                  <a:pt x="2999467" y="2448833"/>
                  <a:pt x="2970132" y="2474576"/>
                  <a:pt x="3035300" y="2425700"/>
                </a:cubicBezTo>
                <a:cubicBezTo>
                  <a:pt x="3058033" y="2357502"/>
                  <a:pt x="3036679" y="2406928"/>
                  <a:pt x="3098800" y="2324100"/>
                </a:cubicBezTo>
                <a:cubicBezTo>
                  <a:pt x="3107958" y="2311889"/>
                  <a:pt x="3115328" y="2298420"/>
                  <a:pt x="3124200" y="2286000"/>
                </a:cubicBezTo>
                <a:cubicBezTo>
                  <a:pt x="3136503" y="2268776"/>
                  <a:pt x="3150162" y="2252540"/>
                  <a:pt x="3162300" y="2235200"/>
                </a:cubicBezTo>
                <a:cubicBezTo>
                  <a:pt x="3179806" y="2210191"/>
                  <a:pt x="3187700" y="2175933"/>
                  <a:pt x="3213100" y="2159000"/>
                </a:cubicBezTo>
                <a:lnTo>
                  <a:pt x="3251200" y="2133600"/>
                </a:lnTo>
                <a:cubicBezTo>
                  <a:pt x="3259667" y="2120900"/>
                  <a:pt x="3265113" y="2105551"/>
                  <a:pt x="3276600" y="2095500"/>
                </a:cubicBezTo>
                <a:cubicBezTo>
                  <a:pt x="3299574" y="2075398"/>
                  <a:pt x="3327400" y="2061633"/>
                  <a:pt x="3352800" y="2044700"/>
                </a:cubicBezTo>
                <a:cubicBezTo>
                  <a:pt x="3391064" y="2019191"/>
                  <a:pt x="3396584" y="2013236"/>
                  <a:pt x="3441700" y="1993900"/>
                </a:cubicBezTo>
                <a:cubicBezTo>
                  <a:pt x="3515312" y="1962352"/>
                  <a:pt x="3444681" y="2004613"/>
                  <a:pt x="3517900" y="1955800"/>
                </a:cubicBezTo>
                <a:lnTo>
                  <a:pt x="3543300" y="1879600"/>
                </a:lnTo>
                <a:cubicBezTo>
                  <a:pt x="3547533" y="1866900"/>
                  <a:pt x="3553375" y="1854627"/>
                  <a:pt x="3556000" y="1841500"/>
                </a:cubicBezTo>
                <a:lnTo>
                  <a:pt x="3568700" y="1778000"/>
                </a:lnTo>
                <a:cubicBezTo>
                  <a:pt x="3564467" y="1553633"/>
                  <a:pt x="3563476" y="1329182"/>
                  <a:pt x="3556000" y="1104900"/>
                </a:cubicBezTo>
                <a:cubicBezTo>
                  <a:pt x="3555003" y="1074982"/>
                  <a:pt x="3547256" y="1045672"/>
                  <a:pt x="3543300" y="1016000"/>
                </a:cubicBezTo>
                <a:cubicBezTo>
                  <a:pt x="3534739" y="951789"/>
                  <a:pt x="3528541" y="889344"/>
                  <a:pt x="3517900" y="825500"/>
                </a:cubicBezTo>
                <a:cubicBezTo>
                  <a:pt x="3514351" y="804208"/>
                  <a:pt x="3510880" y="782825"/>
                  <a:pt x="3505200" y="762000"/>
                </a:cubicBezTo>
                <a:lnTo>
                  <a:pt x="3467100" y="647700"/>
                </a:lnTo>
                <a:lnTo>
                  <a:pt x="3454400" y="609600"/>
                </a:lnTo>
                <a:cubicBezTo>
                  <a:pt x="3450167" y="596900"/>
                  <a:pt x="3449126" y="582639"/>
                  <a:pt x="3441700" y="571500"/>
                </a:cubicBezTo>
                <a:lnTo>
                  <a:pt x="3390900" y="495300"/>
                </a:lnTo>
                <a:cubicBezTo>
                  <a:pt x="3382433" y="482600"/>
                  <a:pt x="3378200" y="465667"/>
                  <a:pt x="3365500" y="457200"/>
                </a:cubicBezTo>
                <a:cubicBezTo>
                  <a:pt x="3340100" y="440267"/>
                  <a:pt x="3310886" y="427986"/>
                  <a:pt x="3289300" y="406400"/>
                </a:cubicBezTo>
                <a:cubicBezTo>
                  <a:pt x="3255433" y="372533"/>
                  <a:pt x="3233137" y="319946"/>
                  <a:pt x="3187700" y="304800"/>
                </a:cubicBezTo>
                <a:cubicBezTo>
                  <a:pt x="3117846" y="281515"/>
                  <a:pt x="3180434" y="306091"/>
                  <a:pt x="3111500" y="266700"/>
                </a:cubicBezTo>
                <a:cubicBezTo>
                  <a:pt x="3079824" y="248599"/>
                  <a:pt x="3056671" y="237892"/>
                  <a:pt x="3022600" y="228600"/>
                </a:cubicBezTo>
                <a:cubicBezTo>
                  <a:pt x="2988921" y="219415"/>
                  <a:pt x="2921000" y="203200"/>
                  <a:pt x="2921000" y="203200"/>
                </a:cubicBezTo>
                <a:cubicBezTo>
                  <a:pt x="2804782" y="206618"/>
                  <a:pt x="2514951" y="232397"/>
                  <a:pt x="2349500" y="203200"/>
                </a:cubicBezTo>
                <a:cubicBezTo>
                  <a:pt x="2323133" y="198547"/>
                  <a:pt x="2298700" y="186267"/>
                  <a:pt x="2273300" y="177800"/>
                </a:cubicBezTo>
                <a:cubicBezTo>
                  <a:pt x="2235115" y="165072"/>
                  <a:pt x="2229926" y="167055"/>
                  <a:pt x="2197100" y="139700"/>
                </a:cubicBezTo>
                <a:cubicBezTo>
                  <a:pt x="2183302" y="128202"/>
                  <a:pt x="2173177" y="112627"/>
                  <a:pt x="2159000" y="101600"/>
                </a:cubicBezTo>
                <a:cubicBezTo>
                  <a:pt x="2014844" y="-10521"/>
                  <a:pt x="2136677" y="84088"/>
                  <a:pt x="2044700" y="38100"/>
                </a:cubicBezTo>
                <a:cubicBezTo>
                  <a:pt x="1957495" y="-5503"/>
                  <a:pt x="2065612" y="24502"/>
                  <a:pt x="1943100" y="0"/>
                </a:cubicBezTo>
                <a:cubicBezTo>
                  <a:pt x="1917700" y="4233"/>
                  <a:pt x="1891882" y="6455"/>
                  <a:pt x="1866900" y="12700"/>
                </a:cubicBezTo>
                <a:cubicBezTo>
                  <a:pt x="1840925" y="19194"/>
                  <a:pt x="1816100" y="29633"/>
                  <a:pt x="1790700" y="38100"/>
                </a:cubicBezTo>
                <a:cubicBezTo>
                  <a:pt x="1778000" y="42333"/>
                  <a:pt x="1765805" y="48599"/>
                  <a:pt x="1752600" y="50800"/>
                </a:cubicBezTo>
                <a:cubicBezTo>
                  <a:pt x="1727200" y="55033"/>
                  <a:pt x="1701382" y="57255"/>
                  <a:pt x="1676400" y="63500"/>
                </a:cubicBezTo>
                <a:cubicBezTo>
                  <a:pt x="1650425" y="69994"/>
                  <a:pt x="1595967" y="71967"/>
                  <a:pt x="1562100" y="762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9FF7D2F0-6BA0-634A-8279-38E3BAA7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062" y="1054173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41CBCD-FBCE-7C4C-B954-63B2C441700C}"/>
              </a:ext>
            </a:extLst>
          </p:cNvPr>
          <p:cNvSpPr>
            <a:spLocks noChangeAspect="1"/>
          </p:cNvSpPr>
          <p:nvPr/>
        </p:nvSpPr>
        <p:spPr>
          <a:xfrm>
            <a:off x="2508350" y="147217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D8CE43E0-CA7C-A346-BD33-0D52EA5B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50" y="494450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649CB-8719-2C48-BED5-173158141637}"/>
              </a:ext>
            </a:extLst>
          </p:cNvPr>
          <p:cNvSpPr>
            <a:spLocks noChangeAspect="1"/>
          </p:cNvSpPr>
          <p:nvPr/>
        </p:nvSpPr>
        <p:spPr>
          <a:xfrm>
            <a:off x="2530438" y="536250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81E89-E530-BB49-99BC-EE5969A1D9E4}"/>
              </a:ext>
            </a:extLst>
          </p:cNvPr>
          <p:cNvCxnSpPr>
            <a:cxnSpLocks/>
          </p:cNvCxnSpPr>
          <p:nvPr/>
        </p:nvCxnSpPr>
        <p:spPr>
          <a:xfrm flipH="1">
            <a:off x="1104900" y="3606800"/>
            <a:ext cx="24638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CB2114-1E01-E044-8229-6C5202918A02}"/>
              </a:ext>
            </a:extLst>
          </p:cNvPr>
          <p:cNvGrpSpPr/>
          <p:nvPr/>
        </p:nvGrpSpPr>
        <p:grpSpPr>
          <a:xfrm rot="10800000" flipH="1">
            <a:off x="1446405" y="1520822"/>
            <a:ext cx="1020569" cy="2085969"/>
            <a:chOff x="7596246" y="3132581"/>
            <a:chExt cx="6589218" cy="12203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EF048E-CD19-DE47-A2B4-A0D227DD2971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A3D8A3-D31F-EA40-AA33-0070CF6EEC0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6246" y="4352925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B859B3-3B30-F342-99F3-91F9311B0570}"/>
              </a:ext>
            </a:extLst>
          </p:cNvPr>
          <p:cNvSpPr txBox="1"/>
          <p:nvPr/>
        </p:nvSpPr>
        <p:spPr>
          <a:xfrm>
            <a:off x="424482" y="2173025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124183-FDBD-4342-9B7A-E466FFEE544C}"/>
              </a:ext>
            </a:extLst>
          </p:cNvPr>
          <p:cNvSpPr txBox="1"/>
          <p:nvPr/>
        </p:nvSpPr>
        <p:spPr>
          <a:xfrm>
            <a:off x="3579585" y="3271575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3F633A-B409-6C44-9F2A-E53A2AAEC54A}"/>
              </a:ext>
            </a:extLst>
          </p:cNvPr>
          <p:cNvGrpSpPr/>
          <p:nvPr/>
        </p:nvGrpSpPr>
        <p:grpSpPr>
          <a:xfrm rot="10800000" flipH="1" flipV="1">
            <a:off x="1446405" y="3606791"/>
            <a:ext cx="1020569" cy="1815888"/>
            <a:chOff x="7596246" y="3132581"/>
            <a:chExt cx="6589218" cy="122034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6591B5-3C8B-8F4C-B9CB-E387A06D26B9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73" y="3132581"/>
              <a:ext cx="0" cy="1220344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C07408-14D4-0841-8FCE-B73A7848E5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596246" y="4352925"/>
              <a:ext cx="65892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EFF94-E0C4-B74F-AA67-8A36A94F8F55}"/>
              </a:ext>
            </a:extLst>
          </p:cNvPr>
          <p:cNvSpPr txBox="1"/>
          <p:nvPr/>
        </p:nvSpPr>
        <p:spPr>
          <a:xfrm>
            <a:off x="285369" y="4250513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548DF2-0674-E541-B0F4-93F838811F85}"/>
              </a:ext>
            </a:extLst>
          </p:cNvPr>
          <p:cNvCxnSpPr>
            <a:cxnSpLocks/>
          </p:cNvCxnSpPr>
          <p:nvPr/>
        </p:nvCxnSpPr>
        <p:spPr>
          <a:xfrm>
            <a:off x="495272" y="587221"/>
            <a:ext cx="0" cy="82326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A94613-6CF4-C242-B220-E69884D83986}"/>
              </a:ext>
            </a:extLst>
          </p:cNvPr>
          <p:cNvSpPr txBox="1"/>
          <p:nvPr/>
        </p:nvSpPr>
        <p:spPr>
          <a:xfrm>
            <a:off x="581159" y="7019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6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906B21E-FEA9-904D-BBDC-0E769881D48A}"/>
              </a:ext>
            </a:extLst>
          </p:cNvPr>
          <p:cNvSpPr/>
          <p:nvPr/>
        </p:nvSpPr>
        <p:spPr>
          <a:xfrm>
            <a:off x="4270423" y="1806827"/>
            <a:ext cx="2870247" cy="4433672"/>
          </a:xfrm>
          <a:custGeom>
            <a:avLst/>
            <a:gdLst>
              <a:gd name="connsiteX0" fmla="*/ 1243913 w 2870247"/>
              <a:gd name="connsiteY0" fmla="*/ 116528 h 4433672"/>
              <a:gd name="connsiteX1" fmla="*/ 897924 w 2870247"/>
              <a:gd name="connsiteY1" fmla="*/ 273047 h 4433672"/>
              <a:gd name="connsiteX2" fmla="*/ 650789 w 2870247"/>
              <a:gd name="connsiteY2" fmla="*/ 882647 h 4433672"/>
              <a:gd name="connsiteX3" fmla="*/ 172994 w 2870247"/>
              <a:gd name="connsiteY3" fmla="*/ 1319253 h 4433672"/>
              <a:gd name="connsiteX4" fmla="*/ 280086 w 2870247"/>
              <a:gd name="connsiteY4" fmla="*/ 1681718 h 4433672"/>
              <a:gd name="connsiteX5" fmla="*/ 280086 w 2870247"/>
              <a:gd name="connsiteY5" fmla="*/ 2332507 h 4433672"/>
              <a:gd name="connsiteX6" fmla="*/ 0 w 2870247"/>
              <a:gd name="connsiteY6" fmla="*/ 2950345 h 4433672"/>
              <a:gd name="connsiteX7" fmla="*/ 280086 w 2870247"/>
              <a:gd name="connsiteY7" fmla="*/ 3535231 h 4433672"/>
              <a:gd name="connsiteX8" fmla="*/ 955589 w 2870247"/>
              <a:gd name="connsiteY8" fmla="*/ 4128356 h 4433672"/>
              <a:gd name="connsiteX9" fmla="*/ 1556951 w 2870247"/>
              <a:gd name="connsiteY9" fmla="*/ 4433156 h 4433672"/>
              <a:gd name="connsiteX10" fmla="*/ 2257167 w 2870247"/>
              <a:gd name="connsiteY10" fmla="*/ 4062453 h 4433672"/>
              <a:gd name="connsiteX11" fmla="*/ 2842054 w 2870247"/>
              <a:gd name="connsiteY11" fmla="*/ 3246907 h 4433672"/>
              <a:gd name="connsiteX12" fmla="*/ 2743200 w 2870247"/>
              <a:gd name="connsiteY12" fmla="*/ 2793826 h 4433672"/>
              <a:gd name="connsiteX13" fmla="*/ 2438400 w 2870247"/>
              <a:gd name="connsiteY13" fmla="*/ 2587880 h 4433672"/>
              <a:gd name="connsiteX14" fmla="*/ 2644346 w 2870247"/>
              <a:gd name="connsiteY14" fmla="*/ 2406647 h 4433672"/>
              <a:gd name="connsiteX15" fmla="*/ 2479589 w 2870247"/>
              <a:gd name="connsiteY15" fmla="*/ 1591101 h 4433672"/>
              <a:gd name="connsiteX16" fmla="*/ 2710248 w 2870247"/>
              <a:gd name="connsiteY16" fmla="*/ 1236874 h 4433672"/>
              <a:gd name="connsiteX17" fmla="*/ 2347783 w 2870247"/>
              <a:gd name="connsiteY17" fmla="*/ 759080 h 4433672"/>
              <a:gd name="connsiteX18" fmla="*/ 1935892 w 2870247"/>
              <a:gd name="connsiteY18" fmla="*/ 363664 h 4433672"/>
              <a:gd name="connsiteX19" fmla="*/ 1458097 w 2870247"/>
              <a:gd name="connsiteY19" fmla="*/ 9437 h 4433672"/>
              <a:gd name="connsiteX20" fmla="*/ 1243913 w 2870247"/>
              <a:gd name="connsiteY20" fmla="*/ 116528 h 44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247" h="4433672">
                <a:moveTo>
                  <a:pt x="1243913" y="116528"/>
                </a:moveTo>
                <a:cubicBezTo>
                  <a:pt x="1150551" y="160463"/>
                  <a:pt x="996778" y="145361"/>
                  <a:pt x="897924" y="273047"/>
                </a:cubicBezTo>
                <a:cubicBezTo>
                  <a:pt x="799070" y="400733"/>
                  <a:pt x="771611" y="708279"/>
                  <a:pt x="650789" y="882647"/>
                </a:cubicBezTo>
                <a:cubicBezTo>
                  <a:pt x="529967" y="1057015"/>
                  <a:pt x="234778" y="1186075"/>
                  <a:pt x="172994" y="1319253"/>
                </a:cubicBezTo>
                <a:cubicBezTo>
                  <a:pt x="111210" y="1452432"/>
                  <a:pt x="262237" y="1512842"/>
                  <a:pt x="280086" y="1681718"/>
                </a:cubicBezTo>
                <a:cubicBezTo>
                  <a:pt x="297935" y="1850594"/>
                  <a:pt x="326767" y="2121069"/>
                  <a:pt x="280086" y="2332507"/>
                </a:cubicBezTo>
                <a:cubicBezTo>
                  <a:pt x="233405" y="2543945"/>
                  <a:pt x="0" y="2749891"/>
                  <a:pt x="0" y="2950345"/>
                </a:cubicBezTo>
                <a:cubicBezTo>
                  <a:pt x="0" y="3150799"/>
                  <a:pt x="120821" y="3338896"/>
                  <a:pt x="280086" y="3535231"/>
                </a:cubicBezTo>
                <a:cubicBezTo>
                  <a:pt x="439351" y="3731566"/>
                  <a:pt x="742778" y="3978702"/>
                  <a:pt x="955589" y="4128356"/>
                </a:cubicBezTo>
                <a:cubicBezTo>
                  <a:pt x="1168400" y="4278010"/>
                  <a:pt x="1340021" y="4444140"/>
                  <a:pt x="1556951" y="4433156"/>
                </a:cubicBezTo>
                <a:cubicBezTo>
                  <a:pt x="1773881" y="4422172"/>
                  <a:pt x="2042983" y="4260161"/>
                  <a:pt x="2257167" y="4062453"/>
                </a:cubicBezTo>
                <a:cubicBezTo>
                  <a:pt x="2471351" y="3864745"/>
                  <a:pt x="2761048" y="3458345"/>
                  <a:pt x="2842054" y="3246907"/>
                </a:cubicBezTo>
                <a:cubicBezTo>
                  <a:pt x="2923060" y="3035469"/>
                  <a:pt x="2810476" y="2903664"/>
                  <a:pt x="2743200" y="2793826"/>
                </a:cubicBezTo>
                <a:cubicBezTo>
                  <a:pt x="2675924" y="2683988"/>
                  <a:pt x="2454876" y="2652410"/>
                  <a:pt x="2438400" y="2587880"/>
                </a:cubicBezTo>
                <a:cubicBezTo>
                  <a:pt x="2421924" y="2523350"/>
                  <a:pt x="2637481" y="2572777"/>
                  <a:pt x="2644346" y="2406647"/>
                </a:cubicBezTo>
                <a:cubicBezTo>
                  <a:pt x="2651211" y="2240517"/>
                  <a:pt x="2468605" y="1786063"/>
                  <a:pt x="2479589" y="1591101"/>
                </a:cubicBezTo>
                <a:cubicBezTo>
                  <a:pt x="2490573" y="1396139"/>
                  <a:pt x="2732216" y="1375544"/>
                  <a:pt x="2710248" y="1236874"/>
                </a:cubicBezTo>
                <a:cubicBezTo>
                  <a:pt x="2688280" y="1098204"/>
                  <a:pt x="2476842" y="904615"/>
                  <a:pt x="2347783" y="759080"/>
                </a:cubicBezTo>
                <a:cubicBezTo>
                  <a:pt x="2218724" y="613545"/>
                  <a:pt x="2084173" y="488605"/>
                  <a:pt x="1935892" y="363664"/>
                </a:cubicBezTo>
                <a:cubicBezTo>
                  <a:pt x="1787611" y="238724"/>
                  <a:pt x="1573427" y="50626"/>
                  <a:pt x="1458097" y="9437"/>
                </a:cubicBezTo>
                <a:cubicBezTo>
                  <a:pt x="1342767" y="-31752"/>
                  <a:pt x="1337275" y="72593"/>
                  <a:pt x="1243913" y="1165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4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43EEE3-61EB-B749-831D-9961750CC82F}"/>
              </a:ext>
            </a:extLst>
          </p:cNvPr>
          <p:cNvSpPr/>
          <p:nvPr/>
        </p:nvSpPr>
        <p:spPr>
          <a:xfrm>
            <a:off x="4572843" y="3558225"/>
            <a:ext cx="2300736" cy="9308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>
            <a:extLst>
              <a:ext uri="{FF2B5EF4-FFF2-40B4-BE49-F238E27FC236}">
                <a16:creationId xmlns:a16="http://schemas.microsoft.com/office/drawing/2014/main" id="{91609C2A-442B-7E49-AB87-71EF3FFC7869}"/>
              </a:ext>
            </a:extLst>
          </p:cNvPr>
          <p:cNvSpPr/>
          <p:nvPr/>
        </p:nvSpPr>
        <p:spPr>
          <a:xfrm>
            <a:off x="5623820" y="1329748"/>
            <a:ext cx="198782" cy="516835"/>
          </a:xfrm>
          <a:prstGeom prst="snip2SameRect">
            <a:avLst>
              <a:gd name="adj1" fmla="val 42000"/>
              <a:gd name="adj2" fmla="val 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ame Side Corner Rectangle 5">
            <a:extLst>
              <a:ext uri="{FF2B5EF4-FFF2-40B4-BE49-F238E27FC236}">
                <a16:creationId xmlns:a16="http://schemas.microsoft.com/office/drawing/2014/main" id="{3D444E18-12F1-F44E-BB49-163581C948EB}"/>
              </a:ext>
            </a:extLst>
          </p:cNvPr>
          <p:cNvSpPr/>
          <p:nvPr/>
        </p:nvSpPr>
        <p:spPr>
          <a:xfrm rot="10800000">
            <a:off x="5623820" y="6213995"/>
            <a:ext cx="198782" cy="516835"/>
          </a:xfrm>
          <a:prstGeom prst="snip2SameRect">
            <a:avLst>
              <a:gd name="adj1" fmla="val 42000"/>
              <a:gd name="adj2" fmla="val 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5F678-27A2-A644-9449-7316A53A69F6}"/>
              </a:ext>
            </a:extLst>
          </p:cNvPr>
          <p:cNvCxnSpPr>
            <a:cxnSpLocks/>
          </p:cNvCxnSpPr>
          <p:nvPr/>
        </p:nvCxnSpPr>
        <p:spPr>
          <a:xfrm>
            <a:off x="5723281" y="1329749"/>
            <a:ext cx="1" cy="5401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DF7EBDB-9DF3-0C43-9C2E-045251BF038F}"/>
              </a:ext>
            </a:extLst>
          </p:cNvPr>
          <p:cNvSpPr>
            <a:spLocks noChangeAspect="1"/>
          </p:cNvSpPr>
          <p:nvPr/>
        </p:nvSpPr>
        <p:spPr>
          <a:xfrm>
            <a:off x="5669210" y="396966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E7BF2-7D06-664F-BC62-8AE5ECCA41C7}"/>
              </a:ext>
            </a:extLst>
          </p:cNvPr>
          <p:cNvSpPr txBox="1"/>
          <p:nvPr/>
        </p:nvSpPr>
        <p:spPr>
          <a:xfrm>
            <a:off x="5673782" y="357915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E7E18A-D671-674C-B527-5166C51AB6BC}"/>
              </a:ext>
            </a:extLst>
          </p:cNvPr>
          <p:cNvCxnSpPr>
            <a:cxnSpLocks/>
          </p:cNvCxnSpPr>
          <p:nvPr/>
        </p:nvCxnSpPr>
        <p:spPr>
          <a:xfrm flipH="1">
            <a:off x="3377068" y="4049789"/>
            <a:ext cx="2305206" cy="1548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9E1C1A-D0CB-D945-B19F-5A4F50E1C294}"/>
              </a:ext>
            </a:extLst>
          </p:cNvPr>
          <p:cNvCxnSpPr>
            <a:cxnSpLocks/>
          </p:cNvCxnSpPr>
          <p:nvPr/>
        </p:nvCxnSpPr>
        <p:spPr>
          <a:xfrm>
            <a:off x="5695472" y="3999831"/>
            <a:ext cx="1820370" cy="1867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A9DE97-8773-C142-AE59-4D05275CAD7F}"/>
              </a:ext>
            </a:extLst>
          </p:cNvPr>
          <p:cNvCxnSpPr>
            <a:cxnSpLocks/>
          </p:cNvCxnSpPr>
          <p:nvPr/>
        </p:nvCxnSpPr>
        <p:spPr>
          <a:xfrm>
            <a:off x="5777210" y="4049789"/>
            <a:ext cx="2147355" cy="1548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3AAE81DB-E8BD-3E45-B36A-4D4B64587788}"/>
              </a:ext>
            </a:extLst>
          </p:cNvPr>
          <p:cNvSpPr>
            <a:spLocks/>
          </p:cNvSpPr>
          <p:nvPr/>
        </p:nvSpPr>
        <p:spPr>
          <a:xfrm rot="5400000">
            <a:off x="4490237" y="2487520"/>
            <a:ext cx="2267162" cy="4493495"/>
          </a:xfrm>
          <a:prstGeom prst="arc">
            <a:avLst>
              <a:gd name="adj1" fmla="val 17837714"/>
              <a:gd name="adj2" fmla="val 4309688"/>
            </a:avLst>
          </a:prstGeom>
          <a:ln>
            <a:headEnd type="triangle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B729C4C-1E1D-0448-8F38-22F00E13D1BB}"/>
              </a:ext>
            </a:extLst>
          </p:cNvPr>
          <p:cNvSpPr>
            <a:spLocks/>
          </p:cNvSpPr>
          <p:nvPr/>
        </p:nvSpPr>
        <p:spPr>
          <a:xfrm rot="5400000">
            <a:off x="4490236" y="2487482"/>
            <a:ext cx="2267162" cy="4493495"/>
          </a:xfrm>
          <a:prstGeom prst="arc">
            <a:avLst>
              <a:gd name="adj1" fmla="val 17231449"/>
              <a:gd name="adj2" fmla="val 4309688"/>
            </a:avLst>
          </a:prstGeom>
          <a:ln>
            <a:head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649EA1-7FCC-A54A-B607-4FFE2943BF00}"/>
              </a:ext>
            </a:extLst>
          </p:cNvPr>
          <p:cNvSpPr>
            <a:spLocks noChangeAspect="1"/>
          </p:cNvSpPr>
          <p:nvPr/>
        </p:nvSpPr>
        <p:spPr>
          <a:xfrm>
            <a:off x="6076162" y="43995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BF7FE-2956-6345-91BE-FD3789ACE31C}"/>
              </a:ext>
            </a:extLst>
          </p:cNvPr>
          <p:cNvSpPr txBox="1"/>
          <p:nvPr/>
        </p:nvSpPr>
        <p:spPr>
          <a:xfrm>
            <a:off x="5859673" y="442480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B0FB13-3615-C649-BA3A-68D5171D44D4}"/>
              </a:ext>
            </a:extLst>
          </p:cNvPr>
          <p:cNvSpPr txBox="1"/>
          <p:nvPr/>
        </p:nvSpPr>
        <p:spPr>
          <a:xfrm>
            <a:off x="5681874" y="4087200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BC5D3E-2091-4942-B2DB-30805FBE57E3}"/>
                  </a:ext>
                </a:extLst>
              </p:cNvPr>
              <p:cNvSpPr txBox="1"/>
              <p:nvPr/>
            </p:nvSpPr>
            <p:spPr>
              <a:xfrm>
                <a:off x="5205713" y="5420479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BC5D3E-2091-4942-B2DB-30805FBE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713" y="5420479"/>
                <a:ext cx="43576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B82CBD-98FF-DF48-8FA2-05C991D59567}"/>
                  </a:ext>
                </a:extLst>
              </p:cNvPr>
              <p:cNvSpPr txBox="1"/>
              <p:nvPr/>
            </p:nvSpPr>
            <p:spPr>
              <a:xfrm>
                <a:off x="7319855" y="5424288"/>
                <a:ext cx="613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B82CBD-98FF-DF48-8FA2-05C991D5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55" y="5424288"/>
                <a:ext cx="6136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8B7695-F775-9E47-9AF4-E8A28D7A851F}"/>
                  </a:ext>
                </a:extLst>
              </p:cNvPr>
              <p:cNvSpPr txBox="1"/>
              <p:nvPr/>
            </p:nvSpPr>
            <p:spPr>
              <a:xfrm>
                <a:off x="3685622" y="572540"/>
                <a:ext cx="1264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8B7695-F775-9E47-9AF4-E8A28D7A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22" y="572540"/>
                <a:ext cx="126451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9CA85E3A-D2D4-C94D-9E1C-D65B8080259C}"/>
              </a:ext>
            </a:extLst>
          </p:cNvPr>
          <p:cNvSpPr/>
          <p:nvPr/>
        </p:nvSpPr>
        <p:spPr>
          <a:xfrm>
            <a:off x="4950135" y="591857"/>
            <a:ext cx="1537005" cy="423032"/>
          </a:xfrm>
          <a:prstGeom prst="arc">
            <a:avLst>
              <a:gd name="adj1" fmla="val 2451020"/>
              <a:gd name="adj2" fmla="val 699105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ne 5">
            <a:extLst>
              <a:ext uri="{FF2B5EF4-FFF2-40B4-BE49-F238E27FC236}">
                <a16:creationId xmlns:a16="http://schemas.microsoft.com/office/drawing/2014/main" id="{57FEAECA-EF73-8842-B29B-847DA3E244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3210" y="406585"/>
            <a:ext cx="0" cy="54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3343CE-CB6D-794B-8BF4-04B78AB6564D}"/>
              </a:ext>
            </a:extLst>
          </p:cNvPr>
          <p:cNvCxnSpPr/>
          <p:nvPr/>
        </p:nvCxnSpPr>
        <p:spPr>
          <a:xfrm>
            <a:off x="5723281" y="1086965"/>
            <a:ext cx="0" cy="20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D1A75C-8589-9B4F-8964-61E7D4C64AA6}"/>
              </a:ext>
            </a:extLst>
          </p:cNvPr>
          <p:cNvSpPr txBox="1"/>
          <p:nvPr/>
        </p:nvSpPr>
        <p:spPr>
          <a:xfrm>
            <a:off x="8409709" y="1806827"/>
            <a:ext cx="208262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RH RULE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C0DA6-C6DA-9B4B-A15A-C0005DCF32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91" t="-3654" r="-4149" b="372"/>
          <a:stretch/>
        </p:blipFill>
        <p:spPr>
          <a:xfrm rot="20127582">
            <a:off x="6610814" y="266030"/>
            <a:ext cx="1183752" cy="1161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7B77E1-A846-B844-A293-C45669519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7" r="1" b="11267"/>
          <a:stretch/>
        </p:blipFill>
        <p:spPr>
          <a:xfrm rot="19083036">
            <a:off x="8824003" y="2750720"/>
            <a:ext cx="1037399" cy="10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9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79976C-2203-7141-BBCC-BE8214466CFD}"/>
              </a:ext>
            </a:extLst>
          </p:cNvPr>
          <p:cNvGrpSpPr/>
          <p:nvPr/>
        </p:nvGrpSpPr>
        <p:grpSpPr>
          <a:xfrm>
            <a:off x="848321" y="1187826"/>
            <a:ext cx="2767028" cy="1221306"/>
            <a:chOff x="1203731" y="5140096"/>
            <a:chExt cx="2069591" cy="60978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83057-B11E-5F42-9EC4-343D66E25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4320A91-4302-F34C-A66C-459430BD6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10E2E0-E3F3-714B-919E-5051BB2E8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0A696C-6C21-FD4D-8923-F7DEEEFED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7F3BC4-B2B4-9043-A694-28C22FB70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703392-CE1A-6D4F-A84E-01344C223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06008D-26F9-4946-8FAD-CCDAF5DC8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51CED1-7E3B-C848-8A3A-D7060B93A4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BAD674-233F-EE48-816F-87B54736F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0FA5E-98A2-A046-B827-CAA889C4A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C7D6FF-632F-3B46-8B36-BCB5C92A0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73079E-DE2C-6F4B-96A1-7865556DB7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6FF5439-3A8C-FC40-9CF2-1B9DAE4F9B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03F6D6-526B-814B-BC8C-95CFD48C4E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BA882B-ABE4-BE4C-836D-98B362780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D9661A-4602-BD46-AB7B-7F1208B667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3B20B3D-40FC-E44C-96F2-4DFDF108955A}"/>
              </a:ext>
            </a:extLst>
          </p:cNvPr>
          <p:cNvGrpSpPr/>
          <p:nvPr/>
        </p:nvGrpSpPr>
        <p:grpSpPr>
          <a:xfrm>
            <a:off x="839359" y="2827832"/>
            <a:ext cx="1994191" cy="1221306"/>
            <a:chOff x="1203731" y="5140096"/>
            <a:chExt cx="2069591" cy="60978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324403-EC0F-D14D-8400-87E90F203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31639C-EEBB-9E4C-83B8-39EE17B4E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66F1AD-7A48-F14F-9A44-F1BCFAD22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F970DF-CC76-1947-B675-07C214405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6D4CAF-38BD-8E4B-B99C-AA719452F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BC6C804-FD34-9E4C-9E1C-0819763E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4DD50A1-D294-9D4B-968E-DA8CD0E91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FB56CD7-5C75-D840-8402-A28B5C6AAD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420C496-A0C4-0740-9803-B9C6BF637F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CD40529-6F75-464E-9C69-64DB4C19F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A224CD-194B-3647-88D3-3646A25C0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7612410-C254-7E4C-B3D7-DF5BC0C0EF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2607DF-522F-7041-B19A-E4E63622CE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408B93-6BFF-C24D-92B1-9AF80389D7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303390-8DC0-6C48-AD2F-176474ACC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06CEE3-737F-D342-975C-CE69DCD2B0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C7A758-87C7-7540-B302-65B81C4CFA9E}"/>
              </a:ext>
            </a:extLst>
          </p:cNvPr>
          <p:cNvGrpSpPr/>
          <p:nvPr/>
        </p:nvGrpSpPr>
        <p:grpSpPr>
          <a:xfrm>
            <a:off x="822672" y="4467481"/>
            <a:ext cx="4122800" cy="1221306"/>
            <a:chOff x="1203731" y="5140096"/>
            <a:chExt cx="2069591" cy="60978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0E58BC-36B5-C94B-859C-C6F383E9C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0A5F0D-E340-AA4B-9A42-356321114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27C30A-2325-6342-90C9-6494ADE97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5D8890-CCC6-8642-85D2-2254F6774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6C6E65E-0F6C-A646-AA53-58AEC919B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D2AD97-31C5-724D-9D22-A4909E861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87616A-70ED-F445-A223-9C523992C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8DEF50-A954-734D-9A5F-1FAE937E65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7825B4C-57C9-D849-80AE-393C3F304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21EE7E1-9994-8F4C-B44A-066E7A0BCE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65E42B7-7CCA-B941-ADE5-554EF87C8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37BBC63-4F0D-7E49-8FF7-668260988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D4B85A9-1F87-834D-93FF-2768F56E2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0C92730-A0C3-234C-9043-BB53A7018F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F52234A-40AB-D643-9B69-87C08480C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458144-DB95-9843-B82F-9D42C1BA3D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6DDE1A-A5FB-954C-A7BC-6812275FF340}"/>
              </a:ext>
            </a:extLst>
          </p:cNvPr>
          <p:cNvCxnSpPr>
            <a:cxnSpLocks/>
          </p:cNvCxnSpPr>
          <p:nvPr/>
        </p:nvCxnSpPr>
        <p:spPr>
          <a:xfrm flipH="1" flipV="1">
            <a:off x="3593668" y="1128152"/>
            <a:ext cx="7506" cy="49043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 Box 1">
            <a:extLst>
              <a:ext uri="{FF2B5EF4-FFF2-40B4-BE49-F238E27FC236}">
                <a16:creationId xmlns:a16="http://schemas.microsoft.com/office/drawing/2014/main" id="{237C4959-7300-9C48-88EA-E90503860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42" y="623119"/>
            <a:ext cx="1094596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 </a:t>
            </a:r>
            <a:r>
              <a:rPr lang="en-US" altLang="en-US" sz="2800" dirty="0">
                <a:latin typeface="Times New Roman" panose="02020603050405020304" pitchFamily="18" charset="0"/>
                <a:cs typeface="Arial" panose="020B0604020202020204" pitchFamily="34" charset="0"/>
              </a:rPr>
              <a:t>= 0 </a:t>
            </a:r>
            <a:endParaRPr kumimoji="0" lang="en-US" altLang="en-US" sz="2800" b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153300-55BA-A842-A22A-3EE3FF1E0495}"/>
              </a:ext>
            </a:extLst>
          </p:cNvPr>
          <p:cNvCxnSpPr>
            <a:cxnSpLocks/>
          </p:cNvCxnSpPr>
          <p:nvPr/>
        </p:nvCxnSpPr>
        <p:spPr>
          <a:xfrm flipV="1">
            <a:off x="2833550" y="2483021"/>
            <a:ext cx="0" cy="1891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672C52D-9BEF-3241-837A-66B02FAB9AEB}"/>
              </a:ext>
            </a:extLst>
          </p:cNvPr>
          <p:cNvCxnSpPr>
            <a:cxnSpLocks/>
          </p:cNvCxnSpPr>
          <p:nvPr/>
        </p:nvCxnSpPr>
        <p:spPr>
          <a:xfrm flipV="1">
            <a:off x="4945472" y="3093156"/>
            <a:ext cx="0" cy="2475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81894C3-963E-8548-85A9-4125961D55C5}"/>
              </a:ext>
            </a:extLst>
          </p:cNvPr>
          <p:cNvCxnSpPr>
            <a:cxnSpLocks/>
          </p:cNvCxnSpPr>
          <p:nvPr/>
        </p:nvCxnSpPr>
        <p:spPr>
          <a:xfrm>
            <a:off x="3590807" y="3598357"/>
            <a:ext cx="1351804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7BE0E79-B39B-8140-96E3-C832C2D181D3}"/>
              </a:ext>
            </a:extLst>
          </p:cNvPr>
          <p:cNvCxnSpPr>
            <a:cxnSpLocks/>
          </p:cNvCxnSpPr>
          <p:nvPr/>
        </p:nvCxnSpPr>
        <p:spPr>
          <a:xfrm flipH="1">
            <a:off x="2833551" y="3598357"/>
            <a:ext cx="767623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 Box 1">
            <a:extLst>
              <a:ext uri="{FF2B5EF4-FFF2-40B4-BE49-F238E27FC236}">
                <a16:creationId xmlns:a16="http://schemas.microsoft.com/office/drawing/2014/main" id="{1FC6EE86-603F-EE43-8A1C-2FFB2E3EB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63" y="2987674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800" i="1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Text Box 1">
            <a:extLst>
              <a:ext uri="{FF2B5EF4-FFF2-40B4-BE49-F238E27FC236}">
                <a16:creationId xmlns:a16="http://schemas.microsoft.com/office/drawing/2014/main" id="{939664B7-E681-8645-8045-66264D70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865" y="3022085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i="1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en-US" sz="2800" i="1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  <a:endParaRPr kumimoji="0" lang="en-US" altLang="en-US" sz="2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9892D-E2C5-4742-BE4C-A1588C40C979}"/>
              </a:ext>
            </a:extLst>
          </p:cNvPr>
          <p:cNvSpPr/>
          <p:nvPr/>
        </p:nvSpPr>
        <p:spPr>
          <a:xfrm>
            <a:off x="-12070" y="816090"/>
            <a:ext cx="874603" cy="5216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B490DA-9C94-4A48-80A0-CC99DD70212A}"/>
              </a:ext>
            </a:extLst>
          </p:cNvPr>
          <p:cNvGrpSpPr/>
          <p:nvPr/>
        </p:nvGrpSpPr>
        <p:grpSpPr>
          <a:xfrm>
            <a:off x="1622011" y="659149"/>
            <a:ext cx="5994402" cy="5994402"/>
            <a:chOff x="1641120" y="323145"/>
            <a:chExt cx="5994402" cy="5994402"/>
          </a:xfrm>
        </p:grpSpPr>
        <p:sp>
          <p:nvSpPr>
            <p:cNvPr id="2" name="Block Arc 1">
              <a:extLst>
                <a:ext uri="{FF2B5EF4-FFF2-40B4-BE49-F238E27FC236}">
                  <a16:creationId xmlns:a16="http://schemas.microsoft.com/office/drawing/2014/main" id="{D89C5C81-5242-654F-B248-1AB91F56B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120" y="323145"/>
              <a:ext cx="5994402" cy="5994402"/>
            </a:xfrm>
            <a:prstGeom prst="blockArc">
              <a:avLst>
                <a:gd name="adj1" fmla="val 10800000"/>
                <a:gd name="adj2" fmla="val 16208083"/>
                <a:gd name="adj3" fmla="val 664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D85AA7-F53D-0C4B-8532-1C9326FBC506}"/>
                </a:ext>
              </a:extLst>
            </p:cNvPr>
            <p:cNvSpPr/>
            <p:nvPr/>
          </p:nvSpPr>
          <p:spPr>
            <a:xfrm>
              <a:off x="1641120" y="3314700"/>
              <a:ext cx="396000" cy="28427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9D76886-0657-4147-84A4-A1BFD8C58FCD}"/>
              </a:ext>
            </a:extLst>
          </p:cNvPr>
          <p:cNvSpPr/>
          <p:nvPr/>
        </p:nvSpPr>
        <p:spPr>
          <a:xfrm rot="19165081">
            <a:off x="2419982" y="1302661"/>
            <a:ext cx="489640" cy="649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C674A2C6-25DA-6042-B50E-F2DA1B12CEC2}"/>
              </a:ext>
            </a:extLst>
          </p:cNvPr>
          <p:cNvSpPr>
            <a:spLocks noChangeAspect="1"/>
          </p:cNvSpPr>
          <p:nvPr/>
        </p:nvSpPr>
        <p:spPr>
          <a:xfrm>
            <a:off x="4343877" y="5994188"/>
            <a:ext cx="607250" cy="607250"/>
          </a:xfrm>
          <a:prstGeom prst="blockArc">
            <a:avLst>
              <a:gd name="adj1" fmla="val 10800000"/>
              <a:gd name="adj2" fmla="val 21551096"/>
              <a:gd name="adj3" fmla="val 3009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030ED9-2CAD-2943-B9C7-E349EB807B7A}"/>
              </a:ext>
            </a:extLst>
          </p:cNvPr>
          <p:cNvSpPr/>
          <p:nvPr/>
        </p:nvSpPr>
        <p:spPr>
          <a:xfrm>
            <a:off x="1444534" y="6300491"/>
            <a:ext cx="4030980" cy="557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D8C38-B449-2044-BD28-9EDB14F775D9}"/>
              </a:ext>
            </a:extLst>
          </p:cNvPr>
          <p:cNvSpPr/>
          <p:nvPr/>
        </p:nvSpPr>
        <p:spPr>
          <a:xfrm>
            <a:off x="4951127" y="336004"/>
            <a:ext cx="403311" cy="1243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C96B38-EF01-454C-8804-56ADB12A5318}"/>
              </a:ext>
            </a:extLst>
          </p:cNvPr>
          <p:cNvGrpSpPr/>
          <p:nvPr/>
        </p:nvGrpSpPr>
        <p:grpSpPr>
          <a:xfrm rot="3951600">
            <a:off x="1139920" y="3609863"/>
            <a:ext cx="4991760" cy="610019"/>
            <a:chOff x="1749007" y="5139860"/>
            <a:chExt cx="2893139" cy="61001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D39859-56D2-AF42-8116-AA9BAFCB3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E209F-7082-B045-AD8E-BCE18EDE4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41CD72-4072-6446-90EE-978FB8A46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9B3765-331A-9346-A930-CC113D766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58D350-5162-5A41-963C-48B60FF4E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4F3824-C993-3A4B-808C-F606222B1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6526" y="514009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34A24B-E410-714B-8773-BC8E1C2DA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071" y="5139865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B55717-BE51-9B4B-B1E1-59AD50CE7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9851" y="513986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707D3E0-1D20-5B4C-84BA-AC4854451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483" y="5139862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B9CC0A1-7AF7-D648-A852-F08A860D2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016" y="513986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CA2FBA-01F3-EF4F-8704-1890798D16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92195E-2B84-6948-B54D-4E0DA73CA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55B5B3-CED2-6548-AB65-9E503126C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E39F56E-5239-DF42-9BFF-06AC30DBA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0E0F4F-9A6B-DE48-AD3B-F52C439EE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5F55CA-314C-5642-8260-0C69894797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1029" y="514009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215039-416E-F54B-856F-7DA0E11A7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373" y="5139865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A01D26-3E96-E74F-BF13-0A58A46C4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3472" y="513986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D1BA2C-46AE-7242-9FF4-F0323F015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989" y="5139863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81824C-CE44-B64F-A991-BF6EC15EF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334" y="5403850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76699D-3E28-CA49-BCA3-30F54500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097" y="513986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E7EA83-6AE1-234A-B919-B945C9A89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007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EFD3C7-7B5F-F84E-A9AF-85C640BAAC3E}"/>
              </a:ext>
            </a:extLst>
          </p:cNvPr>
          <p:cNvCxnSpPr>
            <a:cxnSpLocks/>
          </p:cNvCxnSpPr>
          <p:nvPr/>
        </p:nvCxnSpPr>
        <p:spPr>
          <a:xfrm flipH="1">
            <a:off x="2071669" y="3650705"/>
            <a:ext cx="2197381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8892C5B-DC30-144C-AC8C-620EB3B7A5BA}"/>
              </a:ext>
            </a:extLst>
          </p:cNvPr>
          <p:cNvSpPr/>
          <p:nvPr/>
        </p:nvSpPr>
        <p:spPr>
          <a:xfrm rot="16200000">
            <a:off x="4567849" y="673455"/>
            <a:ext cx="397585" cy="3689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E61FB1-9672-B243-9F6D-1618826CC989}"/>
              </a:ext>
            </a:extLst>
          </p:cNvPr>
          <p:cNvCxnSpPr>
            <a:cxnSpLocks/>
          </p:cNvCxnSpPr>
          <p:nvPr/>
        </p:nvCxnSpPr>
        <p:spPr>
          <a:xfrm flipH="1" flipV="1">
            <a:off x="4567308" y="1103698"/>
            <a:ext cx="1573" cy="22497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763FFC-E1B6-EB4D-ACB1-9CB4B6AE471C}"/>
              </a:ext>
            </a:extLst>
          </p:cNvPr>
          <p:cNvCxnSpPr>
            <a:cxnSpLocks/>
          </p:cNvCxnSpPr>
          <p:nvPr/>
        </p:nvCxnSpPr>
        <p:spPr>
          <a:xfrm>
            <a:off x="4370881" y="3650704"/>
            <a:ext cx="396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26F85-08A5-D24C-8899-BA1984ADB42D}"/>
              </a:ext>
            </a:extLst>
          </p:cNvPr>
          <p:cNvCxnSpPr>
            <a:cxnSpLocks/>
          </p:cNvCxnSpPr>
          <p:nvPr/>
        </p:nvCxnSpPr>
        <p:spPr>
          <a:xfrm rot="16200000">
            <a:off x="4369308" y="3650704"/>
            <a:ext cx="396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7" name="Text Box 1">
            <a:extLst>
              <a:ext uri="{FF2B5EF4-FFF2-40B4-BE49-F238E27FC236}">
                <a16:creationId xmlns:a16="http://schemas.microsoft.com/office/drawing/2014/main" id="{8AEADD30-BC8E-6B44-9A9D-44D79FE7E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520" y="3085489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86623F1-0566-2441-A969-CE54953E3856}"/>
              </a:ext>
            </a:extLst>
          </p:cNvPr>
          <p:cNvSpPr>
            <a:spLocks noChangeAspect="1"/>
          </p:cNvSpPr>
          <p:nvPr/>
        </p:nvSpPr>
        <p:spPr>
          <a:xfrm>
            <a:off x="1778402" y="3596704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Box 1">
            <a:extLst>
              <a:ext uri="{FF2B5EF4-FFF2-40B4-BE49-F238E27FC236}">
                <a16:creationId xmlns:a16="http://schemas.microsoft.com/office/drawing/2014/main" id="{FC5C3254-B770-E94C-B2E8-FAC16A297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556" y="22778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011537D-23D0-4143-8D57-1EDFD24E9FEC}"/>
              </a:ext>
            </a:extLst>
          </p:cNvPr>
          <p:cNvSpPr>
            <a:spLocks noChangeAspect="1"/>
          </p:cNvSpPr>
          <p:nvPr/>
        </p:nvSpPr>
        <p:spPr>
          <a:xfrm>
            <a:off x="4491378" y="80394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Box 1">
            <a:extLst>
              <a:ext uri="{FF2B5EF4-FFF2-40B4-BE49-F238E27FC236}">
                <a16:creationId xmlns:a16="http://schemas.microsoft.com/office/drawing/2014/main" id="{F771FF0F-28E5-C744-BAEC-4145FC85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161" y="5801271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Line 11">
            <a:extLst>
              <a:ext uri="{FF2B5EF4-FFF2-40B4-BE49-F238E27FC236}">
                <a16:creationId xmlns:a16="http://schemas.microsoft.com/office/drawing/2014/main" id="{B789AF58-E9F2-5E4B-ADBF-2D4B8A1F16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8407" y="1145758"/>
            <a:ext cx="1208899" cy="251255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 Box 1">
            <a:extLst>
              <a:ext uri="{FF2B5EF4-FFF2-40B4-BE49-F238E27FC236}">
                <a16:creationId xmlns:a16="http://schemas.microsoft.com/office/drawing/2014/main" id="{85C6F986-8822-3B47-A426-28D36BBD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967" y="1817830"/>
            <a:ext cx="74358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12"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9B34D88-FAF6-3747-BDE0-AFA21B0C3A0A}"/>
              </a:ext>
            </a:extLst>
          </p:cNvPr>
          <p:cNvCxnSpPr>
            <a:cxnSpLocks/>
          </p:cNvCxnSpPr>
          <p:nvPr/>
        </p:nvCxnSpPr>
        <p:spPr>
          <a:xfrm flipV="1">
            <a:off x="3161541" y="1059919"/>
            <a:ext cx="376836" cy="201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209795B-4E25-4E4E-973D-A32F4389A7BA}"/>
              </a:ext>
            </a:extLst>
          </p:cNvPr>
          <p:cNvGrpSpPr/>
          <p:nvPr/>
        </p:nvGrpSpPr>
        <p:grpSpPr>
          <a:xfrm rot="5400000">
            <a:off x="-2487" y="4571158"/>
            <a:ext cx="2639360" cy="813667"/>
            <a:chOff x="2849218" y="3703291"/>
            <a:chExt cx="2712147" cy="74256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9601EE-1DC0-0D42-A003-81F3F4709DD4}"/>
                </a:ext>
              </a:extLst>
            </p:cNvPr>
            <p:cNvGrpSpPr/>
            <p:nvPr/>
          </p:nvGrpSpPr>
          <p:grpSpPr>
            <a:xfrm rot="5400000" flipH="1">
              <a:off x="3842383" y="2710126"/>
              <a:ext cx="723869" cy="2710199"/>
              <a:chOff x="4919460" y="3133461"/>
              <a:chExt cx="11293768" cy="1224238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70283B88-EA6C-B44F-A50E-531A359F9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804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34973FA-2C66-D645-8E04-E837E38B28A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1129376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9E2E79D-357B-5848-9A1C-BEDB8F49E10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 Box 1">
            <a:extLst>
              <a:ext uri="{FF2B5EF4-FFF2-40B4-BE49-F238E27FC236}">
                <a16:creationId xmlns:a16="http://schemas.microsoft.com/office/drawing/2014/main" id="{0F6944CE-83C1-8A4A-96F3-DEEE41C0F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18" y="4509806"/>
            <a:ext cx="743589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10"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Text Box 1">
            <a:extLst>
              <a:ext uri="{FF2B5EF4-FFF2-40B4-BE49-F238E27FC236}">
                <a16:creationId xmlns:a16="http://schemas.microsoft.com/office/drawing/2014/main" id="{85899FFA-79F9-DD4A-B019-30ACAF122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886" y="4223972"/>
            <a:ext cx="191734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2 </a:t>
            </a:r>
            <a:r>
              <a:rPr kumimoji="0" lang="en-US" altLang="en-US" sz="2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lb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/in.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394AB1-DF59-6F4D-A516-7996879B0890}"/>
              </a:ext>
            </a:extLst>
          </p:cNvPr>
          <p:cNvSpPr/>
          <p:nvPr/>
        </p:nvSpPr>
        <p:spPr>
          <a:xfrm>
            <a:off x="3146334" y="2997200"/>
            <a:ext cx="4030980" cy="386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20090BF-06B3-CB42-B375-EE3AEB8A1594}"/>
              </a:ext>
            </a:extLst>
          </p:cNvPr>
          <p:cNvSpPr/>
          <p:nvPr/>
        </p:nvSpPr>
        <p:spPr>
          <a:xfrm>
            <a:off x="337478" y="2834778"/>
            <a:ext cx="4183722" cy="1624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2C83AF-74F2-5440-952E-B6ADF1F7A166}"/>
              </a:ext>
            </a:extLst>
          </p:cNvPr>
          <p:cNvSpPr/>
          <p:nvPr/>
        </p:nvSpPr>
        <p:spPr>
          <a:xfrm rot="19862893">
            <a:off x="337477" y="3218953"/>
            <a:ext cx="4183722" cy="16242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84ED65-2667-224B-80AD-20D206907AD2}"/>
                  </a:ext>
                </a:extLst>
              </p:cNvPr>
              <p:cNvSpPr txBox="1"/>
              <p:nvPr/>
            </p:nvSpPr>
            <p:spPr>
              <a:xfrm>
                <a:off x="1087745" y="3162354"/>
                <a:ext cx="39946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84ED65-2667-224B-80AD-20D20690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45" y="3162354"/>
                <a:ext cx="399468" cy="453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B31A6562-21F6-E34C-B78E-D55B49142654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487213" y="2177832"/>
            <a:ext cx="1638735" cy="1638735"/>
          </a:xfrm>
          <a:prstGeom prst="arc">
            <a:avLst>
              <a:gd name="adj1" fmla="val 16200000"/>
              <a:gd name="adj2" fmla="val 189660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CF64D4D2-991F-9F46-B1C4-0CFDEBBDC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650" y="2350526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79C60-C9BB-9C4B-A7BE-6FEBFC4EDF55}"/>
              </a:ext>
            </a:extLst>
          </p:cNvPr>
          <p:cNvGrpSpPr/>
          <p:nvPr/>
        </p:nvGrpSpPr>
        <p:grpSpPr>
          <a:xfrm rot="19881363">
            <a:off x="615916" y="3702686"/>
            <a:ext cx="2872718" cy="556807"/>
            <a:chOff x="2849217" y="4004827"/>
            <a:chExt cx="2712148" cy="4410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C14B95-B27D-1143-BD93-0935DE27C7A8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AD4D5EA-99A8-594C-97AF-E1DC72358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343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1C8DE04-6950-3841-94F0-C5DCC5852BC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6B4703-D288-C341-ACBD-8E3885E44F7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F23E7F-2F18-B243-BB63-6679A71E2EB3}"/>
              </a:ext>
            </a:extLst>
          </p:cNvPr>
          <p:cNvGrpSpPr/>
          <p:nvPr/>
        </p:nvGrpSpPr>
        <p:grpSpPr>
          <a:xfrm rot="19881363">
            <a:off x="3230418" y="2697302"/>
            <a:ext cx="1324935" cy="553613"/>
            <a:chOff x="2849217" y="4004827"/>
            <a:chExt cx="2712148" cy="4410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91847A-4F36-6B4A-AF32-7F96DC26D5DC}"/>
                </a:ext>
              </a:extLst>
            </p:cNvPr>
            <p:cNvGrpSpPr/>
            <p:nvPr/>
          </p:nvGrpSpPr>
          <p:grpSpPr>
            <a:xfrm rot="5400000" flipH="1">
              <a:off x="3993150" y="2860894"/>
              <a:ext cx="422333" cy="2710199"/>
              <a:chOff x="4919460" y="3133461"/>
              <a:chExt cx="6589218" cy="122423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BDCB14F-A1E2-EC4B-9422-FD87F59AA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3433" y="3133461"/>
                <a:ext cx="0" cy="1220344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AF632A1-20F7-AD45-96EE-0275241B0A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919460" y="4357699"/>
                <a:ext cx="65892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BE97D6-0C11-5C4A-986F-82BD665EEFA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50198" y="4234687"/>
              <a:ext cx="4223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63BD0D-A432-6E46-AF0A-9BC6218C438D}"/>
                  </a:ext>
                </a:extLst>
              </p:cNvPr>
              <p:cNvSpPr txBox="1"/>
              <p:nvPr/>
            </p:nvSpPr>
            <p:spPr>
              <a:xfrm>
                <a:off x="2053745" y="3987695"/>
                <a:ext cx="598434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63BD0D-A432-6E46-AF0A-9BC6218C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745" y="3987695"/>
                <a:ext cx="598434" cy="910377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33DD55-7906-C447-A33B-B09DD664A5F0}"/>
                  </a:ext>
                </a:extLst>
              </p:cNvPr>
              <p:cNvSpPr txBox="1"/>
              <p:nvPr/>
            </p:nvSpPr>
            <p:spPr>
              <a:xfrm>
                <a:off x="3761928" y="3027800"/>
                <a:ext cx="473206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33DD55-7906-C447-A33B-B09DD664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928" y="3027800"/>
                <a:ext cx="473206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805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1185-34A5-8144-BFB1-F2C3CF64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3F8F4-3246-CF48-A3F5-CE0DBD647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7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3D8666-3C3F-F340-B973-E54232770241}"/>
              </a:ext>
            </a:extLst>
          </p:cNvPr>
          <p:cNvSpPr/>
          <p:nvPr/>
        </p:nvSpPr>
        <p:spPr>
          <a:xfrm>
            <a:off x="0" y="1310640"/>
            <a:ext cx="12192000" cy="5547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6364B-EF3D-4F42-9A61-8F064EA7267D}"/>
              </a:ext>
            </a:extLst>
          </p:cNvPr>
          <p:cNvSpPr/>
          <p:nvPr/>
        </p:nvSpPr>
        <p:spPr>
          <a:xfrm>
            <a:off x="1173480" y="659474"/>
            <a:ext cx="11209020" cy="518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9269-CC87-E74A-B68F-E55DCB7ECD60}"/>
              </a:ext>
            </a:extLst>
          </p:cNvPr>
          <p:cNvSpPr/>
          <p:nvPr/>
        </p:nvSpPr>
        <p:spPr>
          <a:xfrm>
            <a:off x="6096000" y="3102624"/>
            <a:ext cx="4297680" cy="243447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B28EC-84B4-0144-951D-D1EC2BE6FC84}"/>
              </a:ext>
            </a:extLst>
          </p:cNvPr>
          <p:cNvSpPr txBox="1"/>
          <p:nvPr/>
        </p:nvSpPr>
        <p:spPr>
          <a:xfrm>
            <a:off x="3406152" y="3060442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96D38-7AD8-0841-B0F8-27FB46B4CDCC}"/>
              </a:ext>
            </a:extLst>
          </p:cNvPr>
          <p:cNvCxnSpPr>
            <a:cxnSpLocks/>
          </p:cNvCxnSpPr>
          <p:nvPr/>
        </p:nvCxnSpPr>
        <p:spPr>
          <a:xfrm>
            <a:off x="8244840" y="1447143"/>
            <a:ext cx="0" cy="14833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EA662-F38C-B740-9BFB-E11210ACF556}"/>
              </a:ext>
            </a:extLst>
          </p:cNvPr>
          <p:cNvCxnSpPr/>
          <p:nvPr/>
        </p:nvCxnSpPr>
        <p:spPr>
          <a:xfrm>
            <a:off x="8244840" y="2361543"/>
            <a:ext cx="21488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6C57D-7003-0E45-89F6-0758B5E07156}"/>
              </a:ext>
            </a:extLst>
          </p:cNvPr>
          <p:cNvSpPr txBox="1"/>
          <p:nvPr/>
        </p:nvSpPr>
        <p:spPr>
          <a:xfrm>
            <a:off x="9137558" y="1540072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502A2F-82A5-3147-AC7C-0342AE07DA71}"/>
              </a:ext>
            </a:extLst>
          </p:cNvPr>
          <p:cNvGrpSpPr/>
          <p:nvPr/>
        </p:nvGrpSpPr>
        <p:grpSpPr>
          <a:xfrm>
            <a:off x="1173480" y="3891084"/>
            <a:ext cx="4922520" cy="919998"/>
            <a:chOff x="1173480" y="4325099"/>
            <a:chExt cx="3980680" cy="610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CF50E7-F797-8F4B-B45E-AA4589FA675B}"/>
                </a:ext>
              </a:extLst>
            </p:cNvPr>
            <p:cNvGrpSpPr/>
            <p:nvPr/>
          </p:nvGrpSpPr>
          <p:grpSpPr>
            <a:xfrm>
              <a:off x="1173480" y="4325099"/>
              <a:ext cx="3695226" cy="610019"/>
              <a:chOff x="946920" y="5139860"/>
              <a:chExt cx="3695226" cy="61001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24058EA-A208-4C4E-B9D2-F60F87B9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3519" y="5140104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A156C4-8AF3-8D42-A64B-B51D1C9AFC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9611" y="5140101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BCE26C-EF36-0E40-8378-316779089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2348" y="5140101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E75D7AA-B968-6940-AE3A-53CFCBB19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0831" y="5140100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3FE2602-4EAA-FE40-9B5B-3D6E299F9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6403" y="5140098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FB2AB96-D833-204C-B39D-4D180CCF3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7047" y="5140098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6995769-52E3-AF41-BF81-0AF2D4227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5876" y="5140097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2AEAF7-C8DB-4D49-AD19-A9A5A09D3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6526" y="5140095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D6B0B87-4DC9-434B-AEEE-76DE3376B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7071" y="5139865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D8DC627-D71C-E944-9AF4-F7DC59EDA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9851" y="5139864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841B997-0C75-554A-9AF8-13159550EC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483" y="5139862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6B0B29D-EC79-D748-A478-C43A8592F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016" y="5139860"/>
                <a:ext cx="138656" cy="609601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EA567B8-8AC1-364B-8190-3CFF0AAE2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9495" y="5140102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D549E6-E090-C744-94DE-8007376A0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8197" y="5140101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5F7A2CA-AAE0-C048-A728-9A8C0488D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52121" y="5140278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D94AEC-C84E-DE43-9FDA-46B8B8CC56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2542" y="5140100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9661D41-32FB-AF41-B004-ADBC999F9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54925" y="5140096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968295-7440-CD4D-A32C-B865C2B1F0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068" y="5140098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63FF053-7CF3-BD4E-B983-A383C42515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11452" y="5140099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EC6E401-925D-DD4F-9248-9CE06E5CC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31029" y="5140095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D860413-31DE-0447-9854-17825E1A70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15373" y="5139865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1B5E182-85C5-2243-BEAB-4B4380C8D5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3472" y="5139861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D37540-2C80-BB43-BEF2-C6512DA4C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9" y="5139863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989B84A-A592-A044-92FE-69F40EA35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2334" y="5403850"/>
                <a:ext cx="79812" cy="345613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C9AA870-9AF0-504F-971D-7E152D3C4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33097" y="5139860"/>
                <a:ext cx="138656" cy="609601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9FD643-002B-B441-863F-20E8E82426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6920" y="5427198"/>
                <a:ext cx="285454" cy="0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A3F4C6B-A659-9D42-9E12-E20D9AC6F7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3731" y="5403850"/>
                <a:ext cx="73306" cy="345612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E60E82-F122-B148-8831-C7FB6BCA2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8706" y="4602074"/>
              <a:ext cx="28545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264130D2-8B5E-8D4B-9CEB-A19242C3B37B}"/>
              </a:ext>
            </a:extLst>
          </p:cNvPr>
          <p:cNvSpPr>
            <a:spLocks noChangeAspect="1"/>
          </p:cNvSpPr>
          <p:nvPr/>
        </p:nvSpPr>
        <p:spPr>
          <a:xfrm>
            <a:off x="6080341" y="5548762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051610B-856C-FC47-A3A9-F6664460B475}"/>
              </a:ext>
            </a:extLst>
          </p:cNvPr>
          <p:cNvSpPr>
            <a:spLocks noChangeAspect="1"/>
          </p:cNvSpPr>
          <p:nvPr/>
        </p:nvSpPr>
        <p:spPr>
          <a:xfrm>
            <a:off x="6652375" y="5547360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E42C658-BFBC-F94E-BDF0-5251271EA5C1}"/>
              </a:ext>
            </a:extLst>
          </p:cNvPr>
          <p:cNvSpPr>
            <a:spLocks noChangeAspect="1"/>
          </p:cNvSpPr>
          <p:nvPr/>
        </p:nvSpPr>
        <p:spPr>
          <a:xfrm>
            <a:off x="7218637" y="5547360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3C98F48-82F3-B64D-BD5B-15D58ED48E67}"/>
              </a:ext>
            </a:extLst>
          </p:cNvPr>
          <p:cNvSpPr>
            <a:spLocks noChangeAspect="1"/>
          </p:cNvSpPr>
          <p:nvPr/>
        </p:nvSpPr>
        <p:spPr>
          <a:xfrm>
            <a:off x="7784899" y="5547360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9C73C0-ACDF-4045-8F1F-6D448F6E4495}"/>
              </a:ext>
            </a:extLst>
          </p:cNvPr>
          <p:cNvSpPr>
            <a:spLocks noChangeAspect="1"/>
          </p:cNvSpPr>
          <p:nvPr/>
        </p:nvSpPr>
        <p:spPr>
          <a:xfrm>
            <a:off x="8352967" y="5551902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ABD7E5-98F3-6642-B374-952859050524}"/>
              </a:ext>
            </a:extLst>
          </p:cNvPr>
          <p:cNvSpPr>
            <a:spLocks noChangeAspect="1"/>
          </p:cNvSpPr>
          <p:nvPr/>
        </p:nvSpPr>
        <p:spPr>
          <a:xfrm>
            <a:off x="8910994" y="5547360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6940C2-B206-FC47-BBB4-28806842A27E}"/>
              </a:ext>
            </a:extLst>
          </p:cNvPr>
          <p:cNvSpPr>
            <a:spLocks noChangeAspect="1"/>
          </p:cNvSpPr>
          <p:nvPr/>
        </p:nvSpPr>
        <p:spPr>
          <a:xfrm>
            <a:off x="9477256" y="5553074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E10F3D-1448-3A4C-AA50-1ACFD90AD928}"/>
              </a:ext>
            </a:extLst>
          </p:cNvPr>
          <p:cNvSpPr>
            <a:spLocks noChangeAspect="1"/>
          </p:cNvSpPr>
          <p:nvPr/>
        </p:nvSpPr>
        <p:spPr>
          <a:xfrm>
            <a:off x="10043518" y="5553074"/>
            <a:ext cx="288000" cy="28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98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C11153F-DEA6-0E41-8E03-2E833CB03ECF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74A1A-BB77-8248-8C7E-49625FB6B80B}"/>
              </a:ext>
            </a:extLst>
          </p:cNvPr>
          <p:cNvCxnSpPr>
            <a:cxnSpLocks/>
          </p:cNvCxnSpPr>
          <p:nvPr/>
        </p:nvCxnSpPr>
        <p:spPr>
          <a:xfrm flipH="1">
            <a:off x="304800" y="2082800"/>
            <a:ext cx="2908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2331E-2C03-274A-806B-E82C10FE9C87}"/>
              </a:ext>
            </a:extLst>
          </p:cNvPr>
          <p:cNvCxnSpPr>
            <a:cxnSpLocks/>
          </p:cNvCxnSpPr>
          <p:nvPr/>
        </p:nvCxnSpPr>
        <p:spPr>
          <a:xfrm flipH="1">
            <a:off x="304800" y="6477000"/>
            <a:ext cx="650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3E5BA-2B23-B24B-B13F-8FA9461B130B}"/>
              </a:ext>
            </a:extLst>
          </p:cNvPr>
          <p:cNvCxnSpPr/>
          <p:nvPr/>
        </p:nvCxnSpPr>
        <p:spPr>
          <a:xfrm>
            <a:off x="914400" y="2082800"/>
            <a:ext cx="0" cy="2184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047CFC-230F-064F-8092-986F02807FB7}"/>
              </a:ext>
            </a:extLst>
          </p:cNvPr>
          <p:cNvCxnSpPr>
            <a:cxnSpLocks/>
          </p:cNvCxnSpPr>
          <p:nvPr/>
        </p:nvCxnSpPr>
        <p:spPr>
          <a:xfrm>
            <a:off x="914400" y="4292600"/>
            <a:ext cx="0" cy="2184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4894B0-35F7-E641-B00E-D5F9A83187F6}"/>
              </a:ext>
            </a:extLst>
          </p:cNvPr>
          <p:cNvSpPr txBox="1"/>
          <p:nvPr/>
        </p:nvSpPr>
        <p:spPr>
          <a:xfrm>
            <a:off x="304800" y="2919452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26145-BEE9-B140-8328-4652C8CC57CC}"/>
              </a:ext>
            </a:extLst>
          </p:cNvPr>
          <p:cNvSpPr txBox="1"/>
          <p:nvPr/>
        </p:nvSpPr>
        <p:spPr>
          <a:xfrm>
            <a:off x="326845" y="5118100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2623EE-5F9E-644C-8F6E-F32C898F82CD}"/>
              </a:ext>
            </a:extLst>
          </p:cNvPr>
          <p:cNvCxnSpPr>
            <a:cxnSpLocks/>
          </p:cNvCxnSpPr>
          <p:nvPr/>
        </p:nvCxnSpPr>
        <p:spPr>
          <a:xfrm flipV="1">
            <a:off x="1722386" y="1420684"/>
            <a:ext cx="0" cy="27449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12B58-6E49-2743-9FFB-738E3215834C}"/>
              </a:ext>
            </a:extLst>
          </p:cNvPr>
          <p:cNvCxnSpPr>
            <a:cxnSpLocks/>
          </p:cNvCxnSpPr>
          <p:nvPr/>
        </p:nvCxnSpPr>
        <p:spPr>
          <a:xfrm>
            <a:off x="1717496" y="1828800"/>
            <a:ext cx="1051104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F27F73-7165-E54D-96C7-34E2BCC2EA7B}"/>
                  </a:ext>
                </a:extLst>
              </p:cNvPr>
              <p:cNvSpPr txBox="1"/>
              <p:nvPr/>
            </p:nvSpPr>
            <p:spPr>
              <a:xfrm>
                <a:off x="1935752" y="1097519"/>
                <a:ext cx="614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F27F73-7165-E54D-96C7-34E2BCC2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52" y="1097519"/>
                <a:ext cx="614592" cy="646331"/>
              </a:xfrm>
              <a:prstGeom prst="rect">
                <a:avLst/>
              </a:prstGeom>
              <a:blipFill>
                <a:blip r:embed="rId3"/>
                <a:stretch>
                  <a:fillRect l="-10000" r="-800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935392-3023-6F40-A3E5-15B0B4420472}"/>
                  </a:ext>
                </a:extLst>
              </p:cNvPr>
              <p:cNvSpPr txBox="1"/>
              <p:nvPr/>
            </p:nvSpPr>
            <p:spPr>
              <a:xfrm>
                <a:off x="11214456" y="4267200"/>
                <a:ext cx="9099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935392-3023-6F40-A3E5-15B0B442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456" y="4267200"/>
                <a:ext cx="90992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5927F51-61C6-7C43-9AF4-84401A602C6F}"/>
              </a:ext>
            </a:extLst>
          </p:cNvPr>
          <p:cNvSpPr txBox="1"/>
          <p:nvPr/>
        </p:nvSpPr>
        <p:spPr>
          <a:xfrm>
            <a:off x="2069130" y="141070"/>
            <a:ext cx="740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638FBF-091C-474B-91B2-30121FB43925}"/>
              </a:ext>
            </a:extLst>
          </p:cNvPr>
          <p:cNvCxnSpPr>
            <a:cxnSpLocks/>
          </p:cNvCxnSpPr>
          <p:nvPr/>
        </p:nvCxnSpPr>
        <p:spPr>
          <a:xfrm flipH="1">
            <a:off x="1320800" y="2590800"/>
            <a:ext cx="134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A30C87-2F80-F947-BBD7-74657D2EC7DA}"/>
              </a:ext>
            </a:extLst>
          </p:cNvPr>
          <p:cNvCxnSpPr>
            <a:cxnSpLocks/>
          </p:cNvCxnSpPr>
          <p:nvPr/>
        </p:nvCxnSpPr>
        <p:spPr>
          <a:xfrm>
            <a:off x="1511300" y="2590800"/>
            <a:ext cx="0" cy="17018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83DF4C3-0538-B446-B3B6-E6CC61C2F15B}"/>
              </a:ext>
            </a:extLst>
          </p:cNvPr>
          <p:cNvSpPr txBox="1"/>
          <p:nvPr/>
        </p:nvSpPr>
        <p:spPr>
          <a:xfrm>
            <a:off x="1034720" y="3046452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9ABFAD-DF9A-C44D-9D77-10C2BC094FBB}"/>
              </a:ext>
            </a:extLst>
          </p:cNvPr>
          <p:cNvCxnSpPr>
            <a:cxnSpLocks/>
          </p:cNvCxnSpPr>
          <p:nvPr/>
        </p:nvCxnSpPr>
        <p:spPr>
          <a:xfrm flipV="1">
            <a:off x="3546296" y="250736"/>
            <a:ext cx="0" cy="178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E538BF-B381-1B4C-BAEB-7C0074859542}"/>
              </a:ext>
            </a:extLst>
          </p:cNvPr>
          <p:cNvCxnSpPr>
            <a:cxnSpLocks/>
          </p:cNvCxnSpPr>
          <p:nvPr/>
        </p:nvCxnSpPr>
        <p:spPr>
          <a:xfrm flipV="1">
            <a:off x="10772596" y="250736"/>
            <a:ext cx="0" cy="178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D0EA36-46E6-5249-A259-06918ADB9C7F}"/>
              </a:ext>
            </a:extLst>
          </p:cNvPr>
          <p:cNvCxnSpPr>
            <a:cxnSpLocks/>
          </p:cNvCxnSpPr>
          <p:nvPr/>
        </p:nvCxnSpPr>
        <p:spPr>
          <a:xfrm>
            <a:off x="3546296" y="987168"/>
            <a:ext cx="7216596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D4D9E5-9A4C-B64F-8062-EDA544984A56}"/>
                  </a:ext>
                </a:extLst>
              </p:cNvPr>
              <p:cNvSpPr txBox="1"/>
              <p:nvPr/>
            </p:nvSpPr>
            <p:spPr>
              <a:xfrm>
                <a:off x="5542468" y="335171"/>
                <a:ext cx="354930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cycle </a:t>
                </a:r>
                <a14:m>
                  <m:oMath xmlns:m="http://schemas.openxmlformats.org/officeDocument/2006/math">
                    <m:r>
                      <a:rPr lang="en-CA" sz="3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CA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CA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CA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CA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CA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D4D9E5-9A4C-B64F-8062-EDA544984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468" y="335171"/>
                <a:ext cx="3549305" cy="553998"/>
              </a:xfrm>
              <a:prstGeom prst="rect">
                <a:avLst/>
              </a:prstGeom>
              <a:blipFill>
                <a:blip r:embed="rId5"/>
                <a:stretch>
                  <a:fillRect l="-3559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C1139F-76DC-8E48-BBA4-9FB35D0669C4}"/>
                  </a:ext>
                </a:extLst>
              </p:cNvPr>
              <p:cNvSpPr txBox="1"/>
              <p:nvPr/>
            </p:nvSpPr>
            <p:spPr>
              <a:xfrm>
                <a:off x="5739830" y="1075373"/>
                <a:ext cx="335194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period (time) </a:t>
                </a:r>
                <a14:m>
                  <m:oMath xmlns:m="http://schemas.openxmlformats.org/officeDocument/2006/math">
                    <m:r>
                      <a:rPr lang="en-CA" sz="3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C1139F-76DC-8E48-BBA4-9FB35D06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30" y="1075373"/>
                <a:ext cx="3351943" cy="553998"/>
              </a:xfrm>
              <a:prstGeom prst="rect">
                <a:avLst/>
              </a:prstGeom>
              <a:blipFill>
                <a:blip r:embed="rId6"/>
                <a:stretch>
                  <a:fillRect l="-3774"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E7AFBC-04E8-E844-B883-8B41D2F728F6}"/>
              </a:ext>
            </a:extLst>
          </p:cNvPr>
          <p:cNvCxnSpPr>
            <a:cxnSpLocks/>
          </p:cNvCxnSpPr>
          <p:nvPr/>
        </p:nvCxnSpPr>
        <p:spPr>
          <a:xfrm flipH="1">
            <a:off x="2393017" y="2166298"/>
            <a:ext cx="725513" cy="849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2A5823-16FB-294A-A454-E28135F98B6D}"/>
              </a:ext>
            </a:extLst>
          </p:cNvPr>
          <p:cNvCxnSpPr>
            <a:cxnSpLocks/>
          </p:cNvCxnSpPr>
          <p:nvPr/>
        </p:nvCxnSpPr>
        <p:spPr>
          <a:xfrm>
            <a:off x="2755774" y="2579307"/>
            <a:ext cx="323951" cy="370025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3E38B31-3F40-4D42-9C59-FF2705B9F8BC}"/>
              </a:ext>
            </a:extLst>
          </p:cNvPr>
          <p:cNvSpPr txBox="1"/>
          <p:nvPr/>
        </p:nvSpPr>
        <p:spPr>
          <a:xfrm>
            <a:off x="2636787" y="2883221"/>
            <a:ext cx="1931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at </a:t>
            </a:r>
          </a:p>
          <a:p>
            <a:pPr algn="ctr"/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is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6668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6B683DE0-6D72-1346-BE5D-2C5ABA8981C2}"/>
              </a:ext>
            </a:extLst>
          </p:cNvPr>
          <p:cNvSpPr/>
          <p:nvPr/>
        </p:nvSpPr>
        <p:spPr>
          <a:xfrm flipH="1">
            <a:off x="2040832" y="1113183"/>
            <a:ext cx="7659757" cy="4263887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02B374-3572-BB40-92CA-7604CA39753C}"/>
                  </a:ext>
                </a:extLst>
              </p:cNvPr>
              <p:cNvSpPr txBox="1"/>
              <p:nvPr/>
            </p:nvSpPr>
            <p:spPr>
              <a:xfrm rot="19855327">
                <a:off x="3498571" y="2022925"/>
                <a:ext cx="3159263" cy="1365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02B374-3572-BB40-92CA-7604CA39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55327">
                <a:off x="3498571" y="2022925"/>
                <a:ext cx="3159263" cy="13653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0BCDE-D720-6D43-93EE-653C80780D5D}"/>
                  </a:ext>
                </a:extLst>
              </p:cNvPr>
              <p:cNvSpPr txBox="1"/>
              <p:nvPr/>
            </p:nvSpPr>
            <p:spPr>
              <a:xfrm>
                <a:off x="5486397" y="5592417"/>
                <a:ext cx="1479892" cy="9037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0BCDE-D720-6D43-93EE-653C80780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7" y="5592417"/>
                <a:ext cx="1479892" cy="90370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AC9023-5AA3-6941-AE51-0FB2CBFF9957}"/>
                  </a:ext>
                </a:extLst>
              </p:cNvPr>
              <p:cNvSpPr txBox="1"/>
              <p:nvPr/>
            </p:nvSpPr>
            <p:spPr>
              <a:xfrm rot="5400000">
                <a:off x="9484511" y="3167390"/>
                <a:ext cx="1333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AC9023-5AA3-6941-AE51-0FB2CBFF9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84511" y="3167390"/>
                <a:ext cx="13333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25CE2A90-CA84-8D42-ACA5-0449164CBC04}"/>
              </a:ext>
            </a:extLst>
          </p:cNvPr>
          <p:cNvSpPr>
            <a:spLocks noChangeAspect="1"/>
          </p:cNvSpPr>
          <p:nvPr/>
        </p:nvSpPr>
        <p:spPr>
          <a:xfrm rot="2786417">
            <a:off x="1564483" y="4113264"/>
            <a:ext cx="2412917" cy="2412917"/>
          </a:xfrm>
          <a:prstGeom prst="arc">
            <a:avLst>
              <a:gd name="adj1" fmla="val 16200000"/>
              <a:gd name="adj2" fmla="val 18966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27E19-6ECC-DF4E-98A0-D3E9EE647060}"/>
                  </a:ext>
                </a:extLst>
              </p:cNvPr>
              <p:cNvSpPr txBox="1"/>
              <p:nvPr/>
            </p:nvSpPr>
            <p:spPr>
              <a:xfrm>
                <a:off x="3861721" y="4193269"/>
                <a:ext cx="3249351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skw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27E19-6ECC-DF4E-98A0-D3E9EE64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21" y="4193269"/>
                <a:ext cx="3249351" cy="1060483"/>
              </a:xfrm>
              <a:prstGeom prst="rect">
                <a:avLst/>
              </a:prstGeom>
              <a:blipFill>
                <a:blip r:embed="rId5"/>
                <a:stretch>
                  <a:fillRect l="-389" t="-42353" b="-1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689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2919672F-9C9E-8043-939E-EC0DDAA0F2DA}"/>
              </a:ext>
            </a:extLst>
          </p:cNvPr>
          <p:cNvSpPr/>
          <p:nvPr/>
        </p:nvSpPr>
        <p:spPr>
          <a:xfrm>
            <a:off x="3319765" y="3230147"/>
            <a:ext cx="4917467" cy="1990957"/>
          </a:xfrm>
          <a:prstGeom prst="cube">
            <a:avLst>
              <a:gd name="adj" fmla="val 8581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D9137834-0828-3C41-8019-0029C61FA63D}"/>
              </a:ext>
            </a:extLst>
          </p:cNvPr>
          <p:cNvSpPr/>
          <p:nvPr/>
        </p:nvSpPr>
        <p:spPr>
          <a:xfrm>
            <a:off x="5626100" y="876300"/>
            <a:ext cx="304800" cy="3225800"/>
          </a:xfrm>
          <a:prstGeom prst="can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4B16E-87CE-7D48-AE50-CA5CF3FF2A14}"/>
              </a:ext>
            </a:extLst>
          </p:cNvPr>
          <p:cNvSpPr txBox="1"/>
          <p:nvPr/>
        </p:nvSpPr>
        <p:spPr>
          <a:xfrm>
            <a:off x="3157674" y="5667660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A" sz="3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 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10C13B-CF5C-D944-B549-D88F48A33039}"/>
              </a:ext>
            </a:extLst>
          </p:cNvPr>
          <p:cNvGrpSpPr/>
          <p:nvPr/>
        </p:nvGrpSpPr>
        <p:grpSpPr>
          <a:xfrm>
            <a:off x="4273550" y="552450"/>
            <a:ext cx="3136900" cy="647700"/>
            <a:chOff x="4521200" y="342900"/>
            <a:chExt cx="3136900" cy="6477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E22C01-329B-3647-B2B4-6834F1DA2CEB}"/>
                </a:ext>
              </a:extLst>
            </p:cNvPr>
            <p:cNvCxnSpPr/>
            <p:nvPr/>
          </p:nvCxnSpPr>
          <p:spPr>
            <a:xfrm flipV="1">
              <a:off x="4521200" y="355600"/>
              <a:ext cx="1778000" cy="635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66182F-3C84-5F42-A3DD-2A5C487F5EC1}"/>
                </a:ext>
              </a:extLst>
            </p:cNvPr>
            <p:cNvCxnSpPr/>
            <p:nvPr/>
          </p:nvCxnSpPr>
          <p:spPr>
            <a:xfrm flipV="1">
              <a:off x="4889500" y="342900"/>
              <a:ext cx="1778000" cy="635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FD0AC9-8D34-9044-B7B1-7F5E7DB354CF}"/>
                </a:ext>
              </a:extLst>
            </p:cNvPr>
            <p:cNvCxnSpPr/>
            <p:nvPr/>
          </p:nvCxnSpPr>
          <p:spPr>
            <a:xfrm flipV="1">
              <a:off x="5207000" y="342900"/>
              <a:ext cx="1778000" cy="635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709361-7432-AD4F-AE76-6528DABC65EA}"/>
                </a:ext>
              </a:extLst>
            </p:cNvPr>
            <p:cNvCxnSpPr/>
            <p:nvPr/>
          </p:nvCxnSpPr>
          <p:spPr>
            <a:xfrm flipV="1">
              <a:off x="5524500" y="355600"/>
              <a:ext cx="1778000" cy="635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0AC9E-A3CB-104E-97CD-202B4E2AB9E4}"/>
                </a:ext>
              </a:extLst>
            </p:cNvPr>
            <p:cNvCxnSpPr/>
            <p:nvPr/>
          </p:nvCxnSpPr>
          <p:spPr>
            <a:xfrm flipV="1">
              <a:off x="5880100" y="355600"/>
              <a:ext cx="1778000" cy="635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489477D-8325-4042-8942-495964F647A5}"/>
              </a:ext>
            </a:extLst>
          </p:cNvPr>
          <p:cNvSpPr/>
          <p:nvPr/>
        </p:nvSpPr>
        <p:spPr>
          <a:xfrm>
            <a:off x="5051479" y="2058769"/>
            <a:ext cx="389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C7C07B-0442-D64F-A12D-C890883D196B}"/>
              </a:ext>
            </a:extLst>
          </p:cNvPr>
          <p:cNvSpPr/>
          <p:nvPr/>
        </p:nvSpPr>
        <p:spPr>
          <a:xfrm>
            <a:off x="5906804" y="3569500"/>
            <a:ext cx="518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918A06-D7C3-EF45-A1B6-77E8AE459C31}"/>
              </a:ext>
            </a:extLst>
          </p:cNvPr>
          <p:cNvCxnSpPr>
            <a:cxnSpLocks/>
          </p:cNvCxnSpPr>
          <p:nvPr/>
        </p:nvCxnSpPr>
        <p:spPr>
          <a:xfrm flipV="1">
            <a:off x="5162550" y="4102101"/>
            <a:ext cx="576533" cy="664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A46C5-5A87-9B44-93C4-7F2B880A7A81}"/>
              </a:ext>
            </a:extLst>
          </p:cNvPr>
          <p:cNvCxnSpPr>
            <a:cxnSpLocks/>
          </p:cNvCxnSpPr>
          <p:nvPr/>
        </p:nvCxnSpPr>
        <p:spPr>
          <a:xfrm flipH="1" flipV="1">
            <a:off x="5804552" y="4102100"/>
            <a:ext cx="361298" cy="574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B5AC86D0-930D-7F48-A0F7-C95DD4E49E60}"/>
              </a:ext>
            </a:extLst>
          </p:cNvPr>
          <p:cNvSpPr>
            <a:spLocks/>
          </p:cNvSpPr>
          <p:nvPr/>
        </p:nvSpPr>
        <p:spPr>
          <a:xfrm rot="8955547">
            <a:off x="5152260" y="3229383"/>
            <a:ext cx="859272" cy="1217428"/>
          </a:xfrm>
          <a:prstGeom prst="arc">
            <a:avLst>
              <a:gd name="adj1" fmla="val 15861342"/>
              <a:gd name="adj2" fmla="val 18435137"/>
            </a:avLst>
          </a:prstGeom>
          <a:ln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89BEFB-6627-6A4D-9067-BC20BE100DC5}"/>
                  </a:ext>
                </a:extLst>
              </p:cNvPr>
              <p:cNvSpPr txBox="1"/>
              <p:nvPr/>
            </p:nvSpPr>
            <p:spPr>
              <a:xfrm>
                <a:off x="5441329" y="4321926"/>
                <a:ext cx="4516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aseline="30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89BEFB-6627-6A4D-9067-BC20BE10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329" y="4321926"/>
                <a:ext cx="45166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19F1620-BE8B-CF42-B1A5-65D8478B5409}"/>
              </a:ext>
            </a:extLst>
          </p:cNvPr>
          <p:cNvGrpSpPr/>
          <p:nvPr/>
        </p:nvGrpSpPr>
        <p:grpSpPr>
          <a:xfrm>
            <a:off x="2524936" y="5246504"/>
            <a:ext cx="3964766" cy="825811"/>
            <a:chOff x="2976279" y="4343092"/>
            <a:chExt cx="3661175" cy="8258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C7EC036-65B6-6849-95C0-E4F7956CB1C5}"/>
                </a:ext>
              </a:extLst>
            </p:cNvPr>
            <p:cNvGrpSpPr/>
            <p:nvPr/>
          </p:nvGrpSpPr>
          <p:grpSpPr>
            <a:xfrm>
              <a:off x="3299799" y="4343092"/>
              <a:ext cx="3337655" cy="825811"/>
              <a:chOff x="9470830" y="2974526"/>
              <a:chExt cx="2062150" cy="45910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9CA0716-F575-EE47-A0EC-E7BDC9E403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70830" y="3215587"/>
                <a:ext cx="1812169" cy="0"/>
              </a:xfrm>
              <a:prstGeom prst="straightConnector1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D7FC08E-FC1D-3B48-AFA9-151B65AFF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61130" y="2974526"/>
                <a:ext cx="471850" cy="4591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3DCF3C-D57C-7248-BAD7-893F91E1D5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6279" y="4349562"/>
              <a:ext cx="726195" cy="789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1E28D8-5A84-3949-879E-C52C3F135D84}"/>
              </a:ext>
            </a:extLst>
          </p:cNvPr>
          <p:cNvGrpSpPr/>
          <p:nvPr/>
        </p:nvGrpSpPr>
        <p:grpSpPr>
          <a:xfrm>
            <a:off x="7024685" y="3528108"/>
            <a:ext cx="2035087" cy="1692998"/>
            <a:chOff x="9651591" y="3198097"/>
            <a:chExt cx="1257366" cy="941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96D03F9-EC2E-CB46-BF44-0A9B9A76E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1591" y="3202470"/>
              <a:ext cx="1025891" cy="936839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7DE077-76F3-9348-BEC0-13A931A87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2275" y="3198097"/>
              <a:ext cx="4766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8E6A5B-C29E-1E4E-8A93-A0886110D80F}"/>
              </a:ext>
            </a:extLst>
          </p:cNvPr>
          <p:cNvCxnSpPr>
            <a:cxnSpLocks/>
          </p:cNvCxnSpPr>
          <p:nvPr/>
        </p:nvCxnSpPr>
        <p:spPr>
          <a:xfrm flipH="1">
            <a:off x="6638925" y="5221104"/>
            <a:ext cx="771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7998E8-6DD3-E947-9ABD-94A704BC3345}"/>
              </a:ext>
            </a:extLst>
          </p:cNvPr>
          <p:cNvSpPr txBox="1"/>
          <p:nvPr/>
        </p:nvSpPr>
        <p:spPr>
          <a:xfrm>
            <a:off x="7914394" y="411984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CA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0.3 m</a:t>
            </a:r>
          </a:p>
        </p:txBody>
      </p:sp>
    </p:spTree>
    <p:extLst>
      <p:ext uri="{BB962C8B-B14F-4D97-AF65-F5344CB8AC3E}">
        <p14:creationId xmlns:p14="http://schemas.microsoft.com/office/powerpoint/2010/main" val="1651838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91612E-9FBC-FE43-82E1-D8B8A21814DC}"/>
              </a:ext>
            </a:extLst>
          </p:cNvPr>
          <p:cNvCxnSpPr>
            <a:cxnSpLocks/>
          </p:cNvCxnSpPr>
          <p:nvPr/>
        </p:nvCxnSpPr>
        <p:spPr>
          <a:xfrm flipV="1">
            <a:off x="1645790" y="1136201"/>
            <a:ext cx="0" cy="4540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EC1CEA-DEAD-D64A-BBDD-6582F5B888D9}"/>
              </a:ext>
            </a:extLst>
          </p:cNvPr>
          <p:cNvCxnSpPr>
            <a:cxnSpLocks/>
          </p:cNvCxnSpPr>
          <p:nvPr/>
        </p:nvCxnSpPr>
        <p:spPr>
          <a:xfrm flipH="1" flipV="1">
            <a:off x="1669091" y="910857"/>
            <a:ext cx="1376286" cy="39526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30806B9-C43C-D643-A3B4-F4B538E5FEFA}"/>
              </a:ext>
            </a:extLst>
          </p:cNvPr>
          <p:cNvGrpSpPr/>
          <p:nvPr/>
        </p:nvGrpSpPr>
        <p:grpSpPr>
          <a:xfrm rot="10800000">
            <a:off x="1332723" y="503258"/>
            <a:ext cx="619265" cy="529959"/>
            <a:chOff x="8754657" y="3759026"/>
            <a:chExt cx="619265" cy="529959"/>
          </a:xfrm>
        </p:grpSpPr>
        <p:sp>
          <p:nvSpPr>
            <p:cNvPr id="3" name="Snip Same Side Corner Rectangle 2">
              <a:extLst>
                <a:ext uri="{FF2B5EF4-FFF2-40B4-BE49-F238E27FC236}">
                  <a16:creationId xmlns:a16="http://schemas.microsoft.com/office/drawing/2014/main" id="{2D048C7D-1040-B041-949A-60FD6682BC32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D0799F-1739-6241-83BD-1D339D07DD3F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C91F17-B796-1F4C-BEAE-0C88D329C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F2AE0BB7-5FE7-2746-BCE1-247697E2570E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784331" y="503257"/>
            <a:ext cx="1716048" cy="1716048"/>
          </a:xfrm>
          <a:prstGeom prst="arc">
            <a:avLst>
              <a:gd name="adj1" fmla="val 16200000"/>
              <a:gd name="adj2" fmla="val 1800679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D80F7-5D72-6449-8BDF-C67770BEF3BC}"/>
                  </a:ext>
                </a:extLst>
              </p:cNvPr>
              <p:cNvSpPr txBox="1"/>
              <p:nvPr/>
            </p:nvSpPr>
            <p:spPr>
              <a:xfrm>
                <a:off x="1669091" y="2196870"/>
                <a:ext cx="4516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D80F7-5D72-6449-8BDF-C67770BE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091" y="2196870"/>
                <a:ext cx="451662" cy="513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00E0828-4D37-7443-ADD3-0F6079021871}"/>
              </a:ext>
            </a:extLst>
          </p:cNvPr>
          <p:cNvSpPr>
            <a:spLocks noChangeAspect="1"/>
          </p:cNvSpPr>
          <p:nvPr/>
        </p:nvSpPr>
        <p:spPr>
          <a:xfrm>
            <a:off x="2805674" y="4699936"/>
            <a:ext cx="632023" cy="63202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F8CFD21-39F8-454C-84A7-FDA63F26AD79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-1877729" y="-1670107"/>
            <a:ext cx="7040166" cy="7040166"/>
          </a:xfrm>
          <a:prstGeom prst="arc">
            <a:avLst>
              <a:gd name="adj1" fmla="val 16200000"/>
              <a:gd name="adj2" fmla="val 1768579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983B75-4F7A-B74E-9454-936E5CA0A329}"/>
              </a:ext>
            </a:extLst>
          </p:cNvPr>
          <p:cNvCxnSpPr>
            <a:cxnSpLocks/>
          </p:cNvCxnSpPr>
          <p:nvPr/>
        </p:nvCxnSpPr>
        <p:spPr>
          <a:xfrm flipH="1" flipV="1">
            <a:off x="3045377" y="4863550"/>
            <a:ext cx="155023" cy="372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097E539-804A-D645-83CB-128CBF8B6109}"/>
              </a:ext>
            </a:extLst>
          </p:cNvPr>
          <p:cNvSpPr/>
          <p:nvPr/>
        </p:nvSpPr>
        <p:spPr>
          <a:xfrm>
            <a:off x="2500379" y="2710152"/>
            <a:ext cx="284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95D73A-BEA6-C846-B0A0-5942E63F0123}"/>
              </a:ext>
            </a:extLst>
          </p:cNvPr>
          <p:cNvSpPr/>
          <p:nvPr/>
        </p:nvSpPr>
        <p:spPr>
          <a:xfrm>
            <a:off x="2195170" y="5235575"/>
            <a:ext cx="324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DE04D-5E2B-C04A-AF4B-9984F7EAA41A}"/>
              </a:ext>
            </a:extLst>
          </p:cNvPr>
          <p:cNvSpPr/>
          <p:nvPr/>
        </p:nvSpPr>
        <p:spPr>
          <a:xfrm>
            <a:off x="3396514" y="5089400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79492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948DE2-CB82-4646-B117-CFA3956E65E9}"/>
              </a:ext>
            </a:extLst>
          </p:cNvPr>
          <p:cNvSpPr>
            <a:spLocks noChangeAspect="1"/>
          </p:cNvSpPr>
          <p:nvPr/>
        </p:nvSpPr>
        <p:spPr>
          <a:xfrm>
            <a:off x="1302328" y="1759527"/>
            <a:ext cx="3600000" cy="36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CD7D90-24CD-5845-8938-7C8D9675D8A0}"/>
              </a:ext>
            </a:extLst>
          </p:cNvPr>
          <p:cNvCxnSpPr>
            <a:cxnSpLocks/>
          </p:cNvCxnSpPr>
          <p:nvPr/>
        </p:nvCxnSpPr>
        <p:spPr>
          <a:xfrm>
            <a:off x="762000" y="3559527"/>
            <a:ext cx="478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0B753D-DBD9-D049-8C64-82624DA25F13}"/>
              </a:ext>
            </a:extLst>
          </p:cNvPr>
          <p:cNvCxnSpPr>
            <a:cxnSpLocks/>
          </p:cNvCxnSpPr>
          <p:nvPr/>
        </p:nvCxnSpPr>
        <p:spPr>
          <a:xfrm>
            <a:off x="3102327" y="1246909"/>
            <a:ext cx="0" cy="4655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3F9D17-2249-2543-BC2D-088B657E536B}"/>
              </a:ext>
            </a:extLst>
          </p:cNvPr>
          <p:cNvSpPr txBox="1"/>
          <p:nvPr/>
        </p:nvSpPr>
        <p:spPr>
          <a:xfrm>
            <a:off x="2286174" y="693798"/>
            <a:ext cx="163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872BF-B1D7-1945-B281-0BF529649EC1}"/>
              </a:ext>
            </a:extLst>
          </p:cNvPr>
          <p:cNvSpPr txBox="1"/>
          <p:nvPr/>
        </p:nvSpPr>
        <p:spPr>
          <a:xfrm>
            <a:off x="5040077" y="2954260"/>
            <a:ext cx="80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428683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906B21E-FEA9-904D-BBDC-0E769881D48A}"/>
              </a:ext>
            </a:extLst>
          </p:cNvPr>
          <p:cNvSpPr/>
          <p:nvPr/>
        </p:nvSpPr>
        <p:spPr>
          <a:xfrm>
            <a:off x="4270423" y="1806827"/>
            <a:ext cx="2870247" cy="4433672"/>
          </a:xfrm>
          <a:custGeom>
            <a:avLst/>
            <a:gdLst>
              <a:gd name="connsiteX0" fmla="*/ 1243913 w 2870247"/>
              <a:gd name="connsiteY0" fmla="*/ 116528 h 4433672"/>
              <a:gd name="connsiteX1" fmla="*/ 897924 w 2870247"/>
              <a:gd name="connsiteY1" fmla="*/ 273047 h 4433672"/>
              <a:gd name="connsiteX2" fmla="*/ 650789 w 2870247"/>
              <a:gd name="connsiteY2" fmla="*/ 882647 h 4433672"/>
              <a:gd name="connsiteX3" fmla="*/ 172994 w 2870247"/>
              <a:gd name="connsiteY3" fmla="*/ 1319253 h 4433672"/>
              <a:gd name="connsiteX4" fmla="*/ 280086 w 2870247"/>
              <a:gd name="connsiteY4" fmla="*/ 1681718 h 4433672"/>
              <a:gd name="connsiteX5" fmla="*/ 280086 w 2870247"/>
              <a:gd name="connsiteY5" fmla="*/ 2332507 h 4433672"/>
              <a:gd name="connsiteX6" fmla="*/ 0 w 2870247"/>
              <a:gd name="connsiteY6" fmla="*/ 2950345 h 4433672"/>
              <a:gd name="connsiteX7" fmla="*/ 280086 w 2870247"/>
              <a:gd name="connsiteY7" fmla="*/ 3535231 h 4433672"/>
              <a:gd name="connsiteX8" fmla="*/ 955589 w 2870247"/>
              <a:gd name="connsiteY8" fmla="*/ 4128356 h 4433672"/>
              <a:gd name="connsiteX9" fmla="*/ 1556951 w 2870247"/>
              <a:gd name="connsiteY9" fmla="*/ 4433156 h 4433672"/>
              <a:gd name="connsiteX10" fmla="*/ 2257167 w 2870247"/>
              <a:gd name="connsiteY10" fmla="*/ 4062453 h 4433672"/>
              <a:gd name="connsiteX11" fmla="*/ 2842054 w 2870247"/>
              <a:gd name="connsiteY11" fmla="*/ 3246907 h 4433672"/>
              <a:gd name="connsiteX12" fmla="*/ 2743200 w 2870247"/>
              <a:gd name="connsiteY12" fmla="*/ 2793826 h 4433672"/>
              <a:gd name="connsiteX13" fmla="*/ 2438400 w 2870247"/>
              <a:gd name="connsiteY13" fmla="*/ 2587880 h 4433672"/>
              <a:gd name="connsiteX14" fmla="*/ 2644346 w 2870247"/>
              <a:gd name="connsiteY14" fmla="*/ 2406647 h 4433672"/>
              <a:gd name="connsiteX15" fmla="*/ 2479589 w 2870247"/>
              <a:gd name="connsiteY15" fmla="*/ 1591101 h 4433672"/>
              <a:gd name="connsiteX16" fmla="*/ 2710248 w 2870247"/>
              <a:gd name="connsiteY16" fmla="*/ 1236874 h 4433672"/>
              <a:gd name="connsiteX17" fmla="*/ 2347783 w 2870247"/>
              <a:gd name="connsiteY17" fmla="*/ 759080 h 4433672"/>
              <a:gd name="connsiteX18" fmla="*/ 1935892 w 2870247"/>
              <a:gd name="connsiteY18" fmla="*/ 363664 h 4433672"/>
              <a:gd name="connsiteX19" fmla="*/ 1458097 w 2870247"/>
              <a:gd name="connsiteY19" fmla="*/ 9437 h 4433672"/>
              <a:gd name="connsiteX20" fmla="*/ 1243913 w 2870247"/>
              <a:gd name="connsiteY20" fmla="*/ 116528 h 44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247" h="4433672">
                <a:moveTo>
                  <a:pt x="1243913" y="116528"/>
                </a:moveTo>
                <a:cubicBezTo>
                  <a:pt x="1150551" y="160463"/>
                  <a:pt x="996778" y="145361"/>
                  <a:pt x="897924" y="273047"/>
                </a:cubicBezTo>
                <a:cubicBezTo>
                  <a:pt x="799070" y="400733"/>
                  <a:pt x="771611" y="708279"/>
                  <a:pt x="650789" y="882647"/>
                </a:cubicBezTo>
                <a:cubicBezTo>
                  <a:pt x="529967" y="1057015"/>
                  <a:pt x="234778" y="1186075"/>
                  <a:pt x="172994" y="1319253"/>
                </a:cubicBezTo>
                <a:cubicBezTo>
                  <a:pt x="111210" y="1452432"/>
                  <a:pt x="262237" y="1512842"/>
                  <a:pt x="280086" y="1681718"/>
                </a:cubicBezTo>
                <a:cubicBezTo>
                  <a:pt x="297935" y="1850594"/>
                  <a:pt x="326767" y="2121069"/>
                  <a:pt x="280086" y="2332507"/>
                </a:cubicBezTo>
                <a:cubicBezTo>
                  <a:pt x="233405" y="2543945"/>
                  <a:pt x="0" y="2749891"/>
                  <a:pt x="0" y="2950345"/>
                </a:cubicBezTo>
                <a:cubicBezTo>
                  <a:pt x="0" y="3150799"/>
                  <a:pt x="120821" y="3338896"/>
                  <a:pt x="280086" y="3535231"/>
                </a:cubicBezTo>
                <a:cubicBezTo>
                  <a:pt x="439351" y="3731566"/>
                  <a:pt x="742778" y="3978702"/>
                  <a:pt x="955589" y="4128356"/>
                </a:cubicBezTo>
                <a:cubicBezTo>
                  <a:pt x="1168400" y="4278010"/>
                  <a:pt x="1340021" y="4444140"/>
                  <a:pt x="1556951" y="4433156"/>
                </a:cubicBezTo>
                <a:cubicBezTo>
                  <a:pt x="1773881" y="4422172"/>
                  <a:pt x="2042983" y="4260161"/>
                  <a:pt x="2257167" y="4062453"/>
                </a:cubicBezTo>
                <a:cubicBezTo>
                  <a:pt x="2471351" y="3864745"/>
                  <a:pt x="2761048" y="3458345"/>
                  <a:pt x="2842054" y="3246907"/>
                </a:cubicBezTo>
                <a:cubicBezTo>
                  <a:pt x="2923060" y="3035469"/>
                  <a:pt x="2810476" y="2903664"/>
                  <a:pt x="2743200" y="2793826"/>
                </a:cubicBezTo>
                <a:cubicBezTo>
                  <a:pt x="2675924" y="2683988"/>
                  <a:pt x="2454876" y="2652410"/>
                  <a:pt x="2438400" y="2587880"/>
                </a:cubicBezTo>
                <a:cubicBezTo>
                  <a:pt x="2421924" y="2523350"/>
                  <a:pt x="2637481" y="2572777"/>
                  <a:pt x="2644346" y="2406647"/>
                </a:cubicBezTo>
                <a:cubicBezTo>
                  <a:pt x="2651211" y="2240517"/>
                  <a:pt x="2468605" y="1786063"/>
                  <a:pt x="2479589" y="1591101"/>
                </a:cubicBezTo>
                <a:cubicBezTo>
                  <a:pt x="2490573" y="1396139"/>
                  <a:pt x="2732216" y="1375544"/>
                  <a:pt x="2710248" y="1236874"/>
                </a:cubicBezTo>
                <a:cubicBezTo>
                  <a:pt x="2688280" y="1098204"/>
                  <a:pt x="2476842" y="904615"/>
                  <a:pt x="2347783" y="759080"/>
                </a:cubicBezTo>
                <a:cubicBezTo>
                  <a:pt x="2218724" y="613545"/>
                  <a:pt x="2084173" y="488605"/>
                  <a:pt x="1935892" y="363664"/>
                </a:cubicBezTo>
                <a:cubicBezTo>
                  <a:pt x="1787611" y="238724"/>
                  <a:pt x="1573427" y="50626"/>
                  <a:pt x="1458097" y="9437"/>
                </a:cubicBezTo>
                <a:cubicBezTo>
                  <a:pt x="1342767" y="-31752"/>
                  <a:pt x="1337275" y="72593"/>
                  <a:pt x="1243913" y="1165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4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43EEE3-61EB-B749-831D-9961750CC82F}"/>
              </a:ext>
            </a:extLst>
          </p:cNvPr>
          <p:cNvSpPr/>
          <p:nvPr/>
        </p:nvSpPr>
        <p:spPr>
          <a:xfrm>
            <a:off x="4572843" y="3558225"/>
            <a:ext cx="2300736" cy="9308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Same Side Corner Rectangle 4">
            <a:extLst>
              <a:ext uri="{FF2B5EF4-FFF2-40B4-BE49-F238E27FC236}">
                <a16:creationId xmlns:a16="http://schemas.microsoft.com/office/drawing/2014/main" id="{91609C2A-442B-7E49-AB87-71EF3FFC7869}"/>
              </a:ext>
            </a:extLst>
          </p:cNvPr>
          <p:cNvSpPr/>
          <p:nvPr/>
        </p:nvSpPr>
        <p:spPr>
          <a:xfrm>
            <a:off x="5623820" y="1329748"/>
            <a:ext cx="198782" cy="516835"/>
          </a:xfrm>
          <a:prstGeom prst="snip2SameRect">
            <a:avLst>
              <a:gd name="adj1" fmla="val 42000"/>
              <a:gd name="adj2" fmla="val 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ame Side Corner Rectangle 5">
            <a:extLst>
              <a:ext uri="{FF2B5EF4-FFF2-40B4-BE49-F238E27FC236}">
                <a16:creationId xmlns:a16="http://schemas.microsoft.com/office/drawing/2014/main" id="{3D444E18-12F1-F44E-BB49-163581C948EB}"/>
              </a:ext>
            </a:extLst>
          </p:cNvPr>
          <p:cNvSpPr/>
          <p:nvPr/>
        </p:nvSpPr>
        <p:spPr>
          <a:xfrm rot="10800000">
            <a:off x="5623820" y="6213995"/>
            <a:ext cx="198782" cy="516835"/>
          </a:xfrm>
          <a:prstGeom prst="snip2SameRect">
            <a:avLst>
              <a:gd name="adj1" fmla="val 42000"/>
              <a:gd name="adj2" fmla="val 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5F678-27A2-A644-9449-7316A53A69F6}"/>
              </a:ext>
            </a:extLst>
          </p:cNvPr>
          <p:cNvCxnSpPr>
            <a:cxnSpLocks/>
          </p:cNvCxnSpPr>
          <p:nvPr/>
        </p:nvCxnSpPr>
        <p:spPr>
          <a:xfrm>
            <a:off x="5723281" y="1329749"/>
            <a:ext cx="1" cy="5401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DF7EBDB-9DF3-0C43-9C2E-045251BF038F}"/>
              </a:ext>
            </a:extLst>
          </p:cNvPr>
          <p:cNvSpPr>
            <a:spLocks noChangeAspect="1"/>
          </p:cNvSpPr>
          <p:nvPr/>
        </p:nvSpPr>
        <p:spPr>
          <a:xfrm>
            <a:off x="5669210" y="396966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E7BF2-7D06-664F-BC62-8AE5ECCA41C7}"/>
              </a:ext>
            </a:extLst>
          </p:cNvPr>
          <p:cNvSpPr txBox="1"/>
          <p:nvPr/>
        </p:nvSpPr>
        <p:spPr>
          <a:xfrm>
            <a:off x="5673782" y="357915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E7E18A-D671-674C-B527-5166C51AB6BC}"/>
              </a:ext>
            </a:extLst>
          </p:cNvPr>
          <p:cNvCxnSpPr>
            <a:cxnSpLocks/>
          </p:cNvCxnSpPr>
          <p:nvPr/>
        </p:nvCxnSpPr>
        <p:spPr>
          <a:xfrm flipH="1">
            <a:off x="3377068" y="4049789"/>
            <a:ext cx="2305206" cy="1548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9E1C1A-D0CB-D945-B19F-5A4F50E1C294}"/>
              </a:ext>
            </a:extLst>
          </p:cNvPr>
          <p:cNvCxnSpPr>
            <a:cxnSpLocks/>
          </p:cNvCxnSpPr>
          <p:nvPr/>
        </p:nvCxnSpPr>
        <p:spPr>
          <a:xfrm>
            <a:off x="5695472" y="3999831"/>
            <a:ext cx="1820370" cy="1867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A9DE97-8773-C142-AE59-4D05275CAD7F}"/>
              </a:ext>
            </a:extLst>
          </p:cNvPr>
          <p:cNvCxnSpPr>
            <a:cxnSpLocks/>
          </p:cNvCxnSpPr>
          <p:nvPr/>
        </p:nvCxnSpPr>
        <p:spPr>
          <a:xfrm>
            <a:off x="5777210" y="4049789"/>
            <a:ext cx="2147355" cy="1548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3AAE81DB-E8BD-3E45-B36A-4D4B64587788}"/>
              </a:ext>
            </a:extLst>
          </p:cNvPr>
          <p:cNvSpPr>
            <a:spLocks/>
          </p:cNvSpPr>
          <p:nvPr/>
        </p:nvSpPr>
        <p:spPr>
          <a:xfrm rot="5400000">
            <a:off x="4490237" y="2487520"/>
            <a:ext cx="2267162" cy="4493495"/>
          </a:xfrm>
          <a:prstGeom prst="arc">
            <a:avLst>
              <a:gd name="adj1" fmla="val 17837714"/>
              <a:gd name="adj2" fmla="val 4309688"/>
            </a:avLst>
          </a:prstGeom>
          <a:ln>
            <a:headEnd type="triangle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B729C4C-1E1D-0448-8F38-22F00E13D1BB}"/>
              </a:ext>
            </a:extLst>
          </p:cNvPr>
          <p:cNvSpPr>
            <a:spLocks/>
          </p:cNvSpPr>
          <p:nvPr/>
        </p:nvSpPr>
        <p:spPr>
          <a:xfrm rot="5400000">
            <a:off x="4490236" y="2487482"/>
            <a:ext cx="2267162" cy="4493495"/>
          </a:xfrm>
          <a:prstGeom prst="arc">
            <a:avLst>
              <a:gd name="adj1" fmla="val 17231449"/>
              <a:gd name="adj2" fmla="val 4309688"/>
            </a:avLst>
          </a:prstGeom>
          <a:ln>
            <a:head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649EA1-7FCC-A54A-B607-4FFE2943BF00}"/>
              </a:ext>
            </a:extLst>
          </p:cNvPr>
          <p:cNvSpPr>
            <a:spLocks noChangeAspect="1"/>
          </p:cNvSpPr>
          <p:nvPr/>
        </p:nvSpPr>
        <p:spPr>
          <a:xfrm>
            <a:off x="6076162" y="43995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BF7FE-2956-6345-91BE-FD3789ACE31C}"/>
              </a:ext>
            </a:extLst>
          </p:cNvPr>
          <p:cNvSpPr txBox="1"/>
          <p:nvPr/>
        </p:nvSpPr>
        <p:spPr>
          <a:xfrm>
            <a:off x="5859673" y="4424807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B0FB13-3615-C649-BA3A-68D5171D44D4}"/>
              </a:ext>
            </a:extLst>
          </p:cNvPr>
          <p:cNvSpPr txBox="1"/>
          <p:nvPr/>
        </p:nvSpPr>
        <p:spPr>
          <a:xfrm>
            <a:off x="5681874" y="4087200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BC5D3E-2091-4942-B2DB-30805FBE57E3}"/>
                  </a:ext>
                </a:extLst>
              </p:cNvPr>
              <p:cNvSpPr txBox="1"/>
              <p:nvPr/>
            </p:nvSpPr>
            <p:spPr>
              <a:xfrm>
                <a:off x="5205713" y="5420479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BC5D3E-2091-4942-B2DB-30805FBE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713" y="5420479"/>
                <a:ext cx="43576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B82CBD-98FF-DF48-8FA2-05C991D59567}"/>
                  </a:ext>
                </a:extLst>
              </p:cNvPr>
              <p:cNvSpPr txBox="1"/>
              <p:nvPr/>
            </p:nvSpPr>
            <p:spPr>
              <a:xfrm>
                <a:off x="7319855" y="5424288"/>
                <a:ext cx="613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B82CBD-98FF-DF48-8FA2-05C991D5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55" y="5424288"/>
                <a:ext cx="61369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8B7695-F775-9E47-9AF4-E8A28D7A851F}"/>
                  </a:ext>
                </a:extLst>
              </p:cNvPr>
              <p:cNvSpPr txBox="1"/>
              <p:nvPr/>
            </p:nvSpPr>
            <p:spPr>
              <a:xfrm>
                <a:off x="3685622" y="572540"/>
                <a:ext cx="1264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8B7695-F775-9E47-9AF4-E8A28D7A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22" y="572540"/>
                <a:ext cx="126451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41C0DA6-C6DA-9B4B-A15A-C0005DCF32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91" t="-3654" r="-4149" b="372"/>
          <a:stretch/>
        </p:blipFill>
        <p:spPr>
          <a:xfrm rot="20127582">
            <a:off x="5267798" y="93369"/>
            <a:ext cx="1183752" cy="11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90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4D4F0A9-46C5-094C-B472-292B3B276AC7}"/>
              </a:ext>
            </a:extLst>
          </p:cNvPr>
          <p:cNvGrpSpPr/>
          <p:nvPr/>
        </p:nvGrpSpPr>
        <p:grpSpPr>
          <a:xfrm>
            <a:off x="4676959" y="1121432"/>
            <a:ext cx="1994191" cy="664168"/>
            <a:chOff x="1203731" y="5140096"/>
            <a:chExt cx="2069591" cy="60978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870B78-9532-B84F-B5A6-233144DF8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8DDCA7-BDC1-F94E-A42D-66573CDF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E73F55-3AC0-4C40-8637-C0EC63E87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C15E26-C0DD-4C43-A51A-3DB9EF90F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264E95-E484-0D42-8958-0438D91E3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6BC3F2-134F-8E48-802E-F980F6DA4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16A726-1E30-314C-A544-82170204A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519F8E-A143-9A4E-914A-5E20D52501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E6C7BD-8CEF-D540-A2C8-38120F7B4D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A2CF2E-C116-C34A-A50D-0DB06B123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D029529-5BD4-EC48-BCC8-AEDF31FAED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6BF7D9-166C-4947-98FB-16AD2C4B4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961960-5560-F44B-BC85-649B4AF9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5E8EF1-1CF1-9A4A-8D75-5FC348680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978DD2-775E-E242-8273-7681E0F2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76FD3B-5CBC-5849-9EA8-8B22CD3D1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8E5B3FD-90B9-5244-849B-F1838905AC59}"/>
              </a:ext>
            </a:extLst>
          </p:cNvPr>
          <p:cNvSpPr/>
          <p:nvPr/>
        </p:nvSpPr>
        <p:spPr>
          <a:xfrm>
            <a:off x="6663950" y="495662"/>
            <a:ext cx="418016" cy="2283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19BC1E-9D7A-364C-BBF8-21895429EEDF}"/>
              </a:ext>
            </a:extLst>
          </p:cNvPr>
          <p:cNvCxnSpPr>
            <a:cxnSpLocks/>
          </p:cNvCxnSpPr>
          <p:nvPr/>
        </p:nvCxnSpPr>
        <p:spPr>
          <a:xfrm flipH="1" flipV="1">
            <a:off x="2959200" y="1430308"/>
            <a:ext cx="1724959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978BEC-1640-A14D-B5E7-4F47E3FCAB11}"/>
              </a:ext>
            </a:extLst>
          </p:cNvPr>
          <p:cNvCxnSpPr>
            <a:cxnSpLocks/>
          </p:cNvCxnSpPr>
          <p:nvPr/>
        </p:nvCxnSpPr>
        <p:spPr>
          <a:xfrm flipV="1">
            <a:off x="1148888" y="3245909"/>
            <a:ext cx="1" cy="196689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8CBDE1C-2795-6544-A9AE-1A4F1DAFF9B1}"/>
              </a:ext>
            </a:extLst>
          </p:cNvPr>
          <p:cNvSpPr/>
          <p:nvPr/>
        </p:nvSpPr>
        <p:spPr>
          <a:xfrm>
            <a:off x="600895" y="5083080"/>
            <a:ext cx="1067187" cy="1317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D6EA376-958F-6548-8BBF-1C3DC4A73908}"/>
              </a:ext>
            </a:extLst>
          </p:cNvPr>
          <p:cNvSpPr>
            <a:spLocks noChangeAspect="1"/>
          </p:cNvSpPr>
          <p:nvPr/>
        </p:nvSpPr>
        <p:spPr>
          <a:xfrm>
            <a:off x="1134489" y="1415907"/>
            <a:ext cx="3600000" cy="36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CB0059-9C22-DE47-B8C0-CF088ED96AF3}"/>
              </a:ext>
            </a:extLst>
          </p:cNvPr>
          <p:cNvGrpSpPr/>
          <p:nvPr/>
        </p:nvGrpSpPr>
        <p:grpSpPr>
          <a:xfrm>
            <a:off x="2649567" y="3088058"/>
            <a:ext cx="619265" cy="529959"/>
            <a:chOff x="8754657" y="3759026"/>
            <a:chExt cx="619265" cy="529959"/>
          </a:xfrm>
        </p:grpSpPr>
        <p:sp>
          <p:nvSpPr>
            <p:cNvPr id="58" name="Snip Same Side Corner Rectangle 57">
              <a:extLst>
                <a:ext uri="{FF2B5EF4-FFF2-40B4-BE49-F238E27FC236}">
                  <a16:creationId xmlns:a16="http://schemas.microsoft.com/office/drawing/2014/main" id="{D364296F-FF5B-4649-B34E-A5A6B405B7D5}"/>
                </a:ext>
              </a:extLst>
            </p:cNvPr>
            <p:cNvSpPr/>
            <p:nvPr/>
          </p:nvSpPr>
          <p:spPr>
            <a:xfrm>
              <a:off x="8874889" y="3759026"/>
              <a:ext cx="369948" cy="321087"/>
            </a:xfrm>
            <a:prstGeom prst="snip2SameRect">
              <a:avLst>
                <a:gd name="adj1" fmla="val 44928"/>
                <a:gd name="adj2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B2C450E-6F0E-914C-982E-1FEACA94250C}"/>
                </a:ext>
              </a:extLst>
            </p:cNvPr>
            <p:cNvSpPr/>
            <p:nvPr/>
          </p:nvSpPr>
          <p:spPr>
            <a:xfrm>
              <a:off x="8754657" y="4090867"/>
              <a:ext cx="619265" cy="198118"/>
            </a:xfrm>
            <a:prstGeom prst="rect">
              <a:avLst/>
            </a:prstGeom>
            <a:pattFill prst="wdDnDiag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38DD02-9A26-1E43-88E8-05D38FF77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5863" y="3865570"/>
              <a:ext cx="108000" cy="10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 Box 1">
            <a:extLst>
              <a:ext uri="{FF2B5EF4-FFF2-40B4-BE49-F238E27FC236}">
                <a16:creationId xmlns:a16="http://schemas.microsoft.com/office/drawing/2014/main" id="{333E1E37-B78F-E94C-821D-ECFF7209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995" y="2924684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 Box 1">
            <a:extLst>
              <a:ext uri="{FF2B5EF4-FFF2-40B4-BE49-F238E27FC236}">
                <a16:creationId xmlns:a16="http://schemas.microsoft.com/office/drawing/2014/main" id="{50833788-B57E-5B4D-866D-13356A76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95" y="5521277"/>
            <a:ext cx="457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Text Box 1">
            <a:extLst>
              <a:ext uri="{FF2B5EF4-FFF2-40B4-BE49-F238E27FC236}">
                <a16:creationId xmlns:a16="http://schemas.microsoft.com/office/drawing/2014/main" id="{337C45A0-F9E7-8D4A-9441-120FC34F6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137" y="624682"/>
            <a:ext cx="219401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3500 N/m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Line 11">
            <a:extLst>
              <a:ext uri="{FF2B5EF4-FFF2-40B4-BE49-F238E27FC236}">
                <a16:creationId xmlns:a16="http://schemas.microsoft.com/office/drawing/2014/main" id="{D87FEA41-10EA-3745-9EB1-CBFDAB1623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96882" y="1908013"/>
            <a:ext cx="1239951" cy="133789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Text Box 1">
            <a:extLst>
              <a:ext uri="{FF2B5EF4-FFF2-40B4-BE49-F238E27FC236}">
                <a16:creationId xmlns:a16="http://schemas.microsoft.com/office/drawing/2014/main" id="{99887C86-DDCB-F940-9BF1-B5A0D2384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3837" y="2154629"/>
            <a:ext cx="1281304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0.25 m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07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13C2-E8A7-F743-9534-E1420DB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88E68-99A5-5D49-B416-AAE73FB4A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04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3D8666-3C3F-F340-B973-E54232770241}"/>
              </a:ext>
            </a:extLst>
          </p:cNvPr>
          <p:cNvSpPr/>
          <p:nvPr/>
        </p:nvSpPr>
        <p:spPr>
          <a:xfrm>
            <a:off x="0" y="1310640"/>
            <a:ext cx="12192000" cy="5547360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6364B-EF3D-4F42-9A61-8F064EA7267D}"/>
              </a:ext>
            </a:extLst>
          </p:cNvPr>
          <p:cNvSpPr/>
          <p:nvPr/>
        </p:nvSpPr>
        <p:spPr>
          <a:xfrm>
            <a:off x="1173480" y="659474"/>
            <a:ext cx="11209020" cy="518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9269-CC87-E74A-B68F-E55DCB7ECD60}"/>
              </a:ext>
            </a:extLst>
          </p:cNvPr>
          <p:cNvSpPr/>
          <p:nvPr/>
        </p:nvSpPr>
        <p:spPr>
          <a:xfrm>
            <a:off x="3634740" y="3369827"/>
            <a:ext cx="3100240" cy="243447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B28EC-84B4-0144-951D-D1EC2BE6FC84}"/>
              </a:ext>
            </a:extLst>
          </p:cNvPr>
          <p:cNvSpPr txBox="1"/>
          <p:nvPr/>
        </p:nvSpPr>
        <p:spPr>
          <a:xfrm>
            <a:off x="2328294" y="3116582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96D38-7AD8-0841-B0F8-27FB46B4CDCC}"/>
              </a:ext>
            </a:extLst>
          </p:cNvPr>
          <p:cNvCxnSpPr>
            <a:cxnSpLocks/>
          </p:cNvCxnSpPr>
          <p:nvPr/>
        </p:nvCxnSpPr>
        <p:spPr>
          <a:xfrm>
            <a:off x="5158740" y="2109645"/>
            <a:ext cx="0" cy="10069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EA662-F38C-B740-9BFB-E11210ACF556}"/>
              </a:ext>
            </a:extLst>
          </p:cNvPr>
          <p:cNvCxnSpPr/>
          <p:nvPr/>
        </p:nvCxnSpPr>
        <p:spPr>
          <a:xfrm>
            <a:off x="5158740" y="2618740"/>
            <a:ext cx="21488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6C57D-7003-0E45-89F6-0758B5E07156}"/>
              </a:ext>
            </a:extLst>
          </p:cNvPr>
          <p:cNvSpPr txBox="1"/>
          <p:nvPr/>
        </p:nvSpPr>
        <p:spPr>
          <a:xfrm>
            <a:off x="5931867" y="1601814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EFBAD7-8963-1642-B72E-277D4C26D88E}"/>
              </a:ext>
            </a:extLst>
          </p:cNvPr>
          <p:cNvCxnSpPr>
            <a:cxnSpLocks/>
          </p:cNvCxnSpPr>
          <p:nvPr/>
        </p:nvCxnSpPr>
        <p:spPr>
          <a:xfrm>
            <a:off x="1173480" y="2618740"/>
            <a:ext cx="398526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BD4514-0631-2849-93C9-97BEFDBB3CAB}"/>
              </a:ext>
            </a:extLst>
          </p:cNvPr>
          <p:cNvSpPr txBox="1"/>
          <p:nvPr/>
        </p:nvSpPr>
        <p:spPr>
          <a:xfrm>
            <a:off x="2134911" y="1437942"/>
            <a:ext cx="845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4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en-US" sz="4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7344C4-BE58-1B44-946B-6B1724D79B5C}"/>
              </a:ext>
            </a:extLst>
          </p:cNvPr>
          <p:cNvGrpSpPr/>
          <p:nvPr/>
        </p:nvGrpSpPr>
        <p:grpSpPr>
          <a:xfrm>
            <a:off x="1173480" y="4141532"/>
            <a:ext cx="2433320" cy="1015659"/>
            <a:chOff x="1203731" y="5140096"/>
            <a:chExt cx="2069591" cy="60978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BF3D11-5C57-CB4C-850B-504943C77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7D0DB8-C70F-5F47-B479-BB59481F8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71245E-4601-A044-9662-D5149C265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06AD44-87CA-6845-A0BE-333E5F6DC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02109D-54E6-7340-BF52-5B52574B0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FEDBE7-4516-D84D-B473-CAA3E74FB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C8AC23-8E73-EC4B-8E4D-68C304DF3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4ADF6E-35CB-DF48-92FE-744D6E71F5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40F662-2BB9-574E-B481-3AA7CB4F7F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6251E2-2CC1-7841-B914-39FDCDF5A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FA85B4-96E6-D444-9842-E1729A26E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1B4AF8-99BB-0749-AAEE-6CE128191A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CCE0E9-E1B2-364B-9367-CB6606F06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C402B8-809C-594B-967B-4AFEB0D49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2BBA3D-483E-4244-8C27-182428D1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D47355-67D8-D44C-8924-A77B5D23D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ine 11">
            <a:extLst>
              <a:ext uri="{FF2B5EF4-FFF2-40B4-BE49-F238E27FC236}">
                <a16:creationId xmlns:a16="http://schemas.microsoft.com/office/drawing/2014/main" id="{67FC6F1E-BFC2-0744-A803-35EE408F2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4630" y="4680858"/>
            <a:ext cx="2148840" cy="2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1">
                <a:extLst>
                  <a:ext uri="{FF2B5EF4-FFF2-40B4-BE49-F238E27FC236}">
                    <a16:creationId xmlns:a16="http://schemas.microsoft.com/office/drawing/2014/main" id="{338A3322-4003-3345-A1FF-78E747FCB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7990" y="3676484"/>
                <a:ext cx="4708031" cy="1125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altLang="en-US" sz="4800" b="0" i="1" u="none" strike="noStrike" cap="none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CA" altLang="en-US" sz="4800" b="0" i="1" u="none" strike="noStrike" cap="none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CA" altLang="en-US" sz="480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altLang="en-US" sz="48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CA" altLang="en-US" sz="48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kumimoji="0" lang="en-CA" altLang="en-US" sz="480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CA" altLang="en-US" sz="48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0" lang="en-CA" altLang="en-US" sz="48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0" lang="en-CA" altLang="en-US" sz="48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0" lang="en-US" altLang="en-US" sz="4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 Box 1">
                <a:extLst>
                  <a:ext uri="{FF2B5EF4-FFF2-40B4-BE49-F238E27FC236}">
                    <a16:creationId xmlns:a16="http://schemas.microsoft.com/office/drawing/2014/main" id="{338A3322-4003-3345-A1FF-78E747FC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7990" y="3676484"/>
                <a:ext cx="4708031" cy="1125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79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E3C1078-DE16-3042-831C-BBE212766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02073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2051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CA0C54C-94F4-B143-8CFD-5C428262E1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627201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BBD23B-7ACD-E945-B4A4-116F02566947}"/>
              </a:ext>
            </a:extLst>
          </p:cNvPr>
          <p:cNvSpPr txBox="1"/>
          <p:nvPr/>
        </p:nvSpPr>
        <p:spPr>
          <a:xfrm>
            <a:off x="4482088" y="198720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4324B-BA3A-EE43-BB12-E3F3AFAA2670}"/>
              </a:ext>
            </a:extLst>
          </p:cNvPr>
          <p:cNvSpPr txBox="1"/>
          <p:nvPr/>
        </p:nvSpPr>
        <p:spPr>
          <a:xfrm>
            <a:off x="7869600" y="273600"/>
            <a:ext cx="4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Complementary Solution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3DAF67A-C5B2-234A-B911-AC4517E6143C}"/>
              </a:ext>
            </a:extLst>
          </p:cNvPr>
          <p:cNvSpPr/>
          <p:nvPr/>
        </p:nvSpPr>
        <p:spPr>
          <a:xfrm rot="2282190" flipH="1">
            <a:off x="4117430" y="2330281"/>
            <a:ext cx="128491" cy="810861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17241-5B30-1442-AC2B-7114A0122E47}"/>
              </a:ext>
            </a:extLst>
          </p:cNvPr>
          <p:cNvSpPr txBox="1"/>
          <p:nvPr/>
        </p:nvSpPr>
        <p:spPr>
          <a:xfrm>
            <a:off x="684000" y="201600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7B8FD-6D88-DB4A-B91D-2339DE1C5C8A}"/>
                  </a:ext>
                </a:extLst>
              </p:cNvPr>
              <p:cNvSpPr txBox="1"/>
              <p:nvPr/>
            </p:nvSpPr>
            <p:spPr>
              <a:xfrm>
                <a:off x="10562400" y="724820"/>
                <a:ext cx="87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7B8FD-6D88-DB4A-B91D-2339DE1C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400" y="724820"/>
                <a:ext cx="871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A2536A-FD39-AF4A-A22C-C88CDC48BBDF}"/>
                  </a:ext>
                </a:extLst>
              </p:cNvPr>
              <p:cNvSpPr txBox="1"/>
              <p:nvPr/>
            </p:nvSpPr>
            <p:spPr>
              <a:xfrm>
                <a:off x="11658753" y="3852902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A2536A-FD39-AF4A-A22C-C88CDC48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753" y="3852902"/>
                <a:ext cx="442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513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CEFA56-519A-E242-99D9-31ABD38F43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60548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C934D5-72A3-5843-8A32-FA752795A726}"/>
              </a:ext>
            </a:extLst>
          </p:cNvPr>
          <p:cNvSpPr txBox="1"/>
          <p:nvPr/>
        </p:nvSpPr>
        <p:spPr>
          <a:xfrm>
            <a:off x="7869600" y="273600"/>
            <a:ext cx="4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Particular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01B99-4247-7F4F-AC85-33ED6963BB18}"/>
              </a:ext>
            </a:extLst>
          </p:cNvPr>
          <p:cNvSpPr txBox="1"/>
          <p:nvPr/>
        </p:nvSpPr>
        <p:spPr>
          <a:xfrm>
            <a:off x="684000" y="20160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4237F-63CA-8443-B0E2-077C8BFE08EA}"/>
              </a:ext>
            </a:extLst>
          </p:cNvPr>
          <p:cNvSpPr txBox="1"/>
          <p:nvPr/>
        </p:nvSpPr>
        <p:spPr>
          <a:xfrm>
            <a:off x="3672546" y="407219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F96636-60C4-6247-B9D6-668C7A5B8844}"/>
              </a:ext>
            </a:extLst>
          </p:cNvPr>
          <p:cNvSpPr/>
          <p:nvPr/>
        </p:nvSpPr>
        <p:spPr>
          <a:xfrm rot="2282190" flipH="1">
            <a:off x="3307888" y="750300"/>
            <a:ext cx="128491" cy="810861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F8450-002F-2F4F-97ED-5989EC6C6AA8}"/>
                  </a:ext>
                </a:extLst>
              </p:cNvPr>
              <p:cNvSpPr txBox="1"/>
              <p:nvPr/>
            </p:nvSpPr>
            <p:spPr>
              <a:xfrm>
                <a:off x="10562400" y="724820"/>
                <a:ext cx="87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F8450-002F-2F4F-97ED-5989EC6C6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400" y="724820"/>
                <a:ext cx="871200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3FD35-D45A-374A-A5C5-593AFF47E9EB}"/>
                  </a:ext>
                </a:extLst>
              </p:cNvPr>
              <p:cNvSpPr txBox="1"/>
              <p:nvPr/>
            </p:nvSpPr>
            <p:spPr>
              <a:xfrm>
                <a:off x="11658753" y="2875002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3FD35-D45A-374A-A5C5-593AFF47E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753" y="2875002"/>
                <a:ext cx="442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298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C1970E3-7D00-314F-8B06-41C77BB45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18231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824D4C-FB50-A141-88B8-D69A349E0DEA}"/>
              </a:ext>
            </a:extLst>
          </p:cNvPr>
          <p:cNvSpPr txBox="1"/>
          <p:nvPr/>
        </p:nvSpPr>
        <p:spPr>
          <a:xfrm>
            <a:off x="3686946" y="205619"/>
            <a:ext cx="218105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60A4C09-5BA6-954E-A409-26CA22C29266}"/>
              </a:ext>
            </a:extLst>
          </p:cNvPr>
          <p:cNvSpPr/>
          <p:nvPr/>
        </p:nvSpPr>
        <p:spPr>
          <a:xfrm rot="2282190" flipH="1">
            <a:off x="3322288" y="548700"/>
            <a:ext cx="128491" cy="810861"/>
          </a:xfrm>
          <a:custGeom>
            <a:avLst/>
            <a:gdLst>
              <a:gd name="connsiteX0" fmla="*/ 0 w 76223"/>
              <a:gd name="connsiteY0" fmla="*/ 0 h 882650"/>
              <a:gd name="connsiteX1" fmla="*/ 76200 w 76223"/>
              <a:gd name="connsiteY1" fmla="*/ 374650 h 882650"/>
              <a:gd name="connsiteX2" fmla="*/ 6350 w 76223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23" h="882650">
                <a:moveTo>
                  <a:pt x="0" y="0"/>
                </a:moveTo>
                <a:cubicBezTo>
                  <a:pt x="37571" y="113771"/>
                  <a:pt x="75142" y="227542"/>
                  <a:pt x="76200" y="374650"/>
                </a:cubicBezTo>
                <a:cubicBezTo>
                  <a:pt x="77258" y="521758"/>
                  <a:pt x="41804" y="702204"/>
                  <a:pt x="6350" y="882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199A8-DBF9-D248-B466-9B781D55EAC3}"/>
              </a:ext>
            </a:extLst>
          </p:cNvPr>
          <p:cNvSpPr txBox="1"/>
          <p:nvPr/>
        </p:nvSpPr>
        <p:spPr>
          <a:xfrm>
            <a:off x="7869600" y="273600"/>
            <a:ext cx="4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General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8CEB9-8346-A644-9AD4-CF8F77E400B3}"/>
              </a:ext>
            </a:extLst>
          </p:cNvPr>
          <p:cNvSpPr txBox="1"/>
          <p:nvPr/>
        </p:nvSpPr>
        <p:spPr>
          <a:xfrm>
            <a:off x="684000" y="201600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3BFEC-E65A-3D40-BC22-E3CEB44BADFF}"/>
                  </a:ext>
                </a:extLst>
              </p:cNvPr>
              <p:cNvSpPr txBox="1"/>
              <p:nvPr/>
            </p:nvSpPr>
            <p:spPr>
              <a:xfrm>
                <a:off x="11658753" y="2875002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3BFEC-E65A-3D40-BC22-E3CEB44BA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753" y="2875002"/>
                <a:ext cx="442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75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277B09C-3153-824D-AB5D-C867997D9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768521"/>
              </p:ext>
            </p:extLst>
          </p:nvPr>
        </p:nvGraphicFramePr>
        <p:xfrm>
          <a:off x="439200" y="-1"/>
          <a:ext cx="49608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1A805-C41F-614F-B1BF-F6C208671A22}"/>
              </a:ext>
            </a:extLst>
          </p:cNvPr>
          <p:cNvSpPr txBox="1"/>
          <p:nvPr/>
        </p:nvSpPr>
        <p:spPr>
          <a:xfrm>
            <a:off x="36000" y="28080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2FE714-53BF-8348-84E2-B243EF5E46E9}"/>
                  </a:ext>
                </a:extLst>
              </p:cNvPr>
              <p:cNvSpPr txBox="1"/>
              <p:nvPr/>
            </p:nvSpPr>
            <p:spPr>
              <a:xfrm>
                <a:off x="5234400" y="3028985"/>
                <a:ext cx="939103" cy="800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2FE714-53BF-8348-84E2-B243EF5E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00" y="3028985"/>
                <a:ext cx="939103" cy="800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611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E87938-31EE-B345-9A25-5090871D30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63553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B13CAF-EA57-F544-ACA9-BDC4F55FCB32}"/>
                  </a:ext>
                </a:extLst>
              </p:cNvPr>
              <p:cNvSpPr txBox="1"/>
              <p:nvPr/>
            </p:nvSpPr>
            <p:spPr>
              <a:xfrm>
                <a:off x="11609363" y="5026025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B13CAF-EA57-F544-ACA9-BDC4F55F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363" y="5026025"/>
                <a:ext cx="442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98EF44-269C-914E-833F-7AF8559336FA}"/>
                  </a:ext>
                </a:extLst>
              </p:cNvPr>
              <p:cNvSpPr txBox="1"/>
              <p:nvPr/>
            </p:nvSpPr>
            <p:spPr>
              <a:xfrm>
                <a:off x="421995" y="184505"/>
                <a:ext cx="9799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98EF44-269C-914E-833F-7AF855933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5" y="184505"/>
                <a:ext cx="979948" cy="553998"/>
              </a:xfrm>
              <a:prstGeom prst="rect">
                <a:avLst/>
              </a:prstGeom>
              <a:blipFill>
                <a:blip r:embed="rId4"/>
                <a:stretch>
                  <a:fillRect r="-384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8166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47608-64C1-644C-9331-3C1150792C7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16200000">
            <a:off x="3533522" y="4081113"/>
            <a:ext cx="1880136" cy="474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A651A0-89C5-AC40-A66E-0BC458D2655B}"/>
              </a:ext>
            </a:extLst>
          </p:cNvPr>
          <p:cNvCxnSpPr>
            <a:stCxn id="13" idx="0"/>
          </p:cNvCxnSpPr>
          <p:nvPr/>
        </p:nvCxnSpPr>
        <p:spPr>
          <a:xfrm flipV="1">
            <a:off x="6001979" y="625502"/>
            <a:ext cx="0" cy="106680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895B29-A6E2-E341-A8EE-6E91A9621D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16200000">
            <a:off x="4493911" y="4081112"/>
            <a:ext cx="1880136" cy="47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34623-FA74-5F4C-B918-FF39BD1EA22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16200000">
            <a:off x="5557002" y="4081112"/>
            <a:ext cx="1880136" cy="47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35A54-4D1C-2845-9EFC-560195E70D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16200000">
            <a:off x="6517391" y="4081112"/>
            <a:ext cx="1880136" cy="4749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2F20E-A3EB-E540-B28A-1537A509BC84}"/>
              </a:ext>
            </a:extLst>
          </p:cNvPr>
          <p:cNvSpPr txBox="1"/>
          <p:nvPr/>
        </p:nvSpPr>
        <p:spPr>
          <a:xfrm>
            <a:off x="6056885" y="823556"/>
            <a:ext cx="9733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7316F-5640-3F4D-99E6-658543FA42C2}"/>
              </a:ext>
            </a:extLst>
          </p:cNvPr>
          <p:cNvSpPr txBox="1"/>
          <p:nvPr/>
        </p:nvSpPr>
        <p:spPr>
          <a:xfrm>
            <a:off x="3968959" y="4041602"/>
            <a:ext cx="3786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DFA11-ECEC-2541-95AF-B62F65ECECA3}"/>
              </a:ext>
            </a:extLst>
          </p:cNvPr>
          <p:cNvSpPr txBox="1"/>
          <p:nvPr/>
        </p:nvSpPr>
        <p:spPr>
          <a:xfrm>
            <a:off x="4889174" y="4041602"/>
            <a:ext cx="3786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9BB0-F924-3B41-A267-A4359C8886C9}"/>
              </a:ext>
            </a:extLst>
          </p:cNvPr>
          <p:cNvSpPr txBox="1"/>
          <p:nvPr/>
        </p:nvSpPr>
        <p:spPr>
          <a:xfrm>
            <a:off x="5969895" y="4041602"/>
            <a:ext cx="3786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BFE09-D366-564C-B740-DDEDEFDB9ACB}"/>
              </a:ext>
            </a:extLst>
          </p:cNvPr>
          <p:cNvSpPr txBox="1"/>
          <p:nvPr/>
        </p:nvSpPr>
        <p:spPr>
          <a:xfrm>
            <a:off x="6966761" y="4041602"/>
            <a:ext cx="3786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9EBA7F-11EF-A847-A5CD-C9ECF9037806}"/>
              </a:ext>
            </a:extLst>
          </p:cNvPr>
          <p:cNvSpPr/>
          <p:nvPr/>
        </p:nvSpPr>
        <p:spPr>
          <a:xfrm>
            <a:off x="2881234" y="5245970"/>
            <a:ext cx="6177321" cy="86273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E4C2D7-557E-F149-A59A-92D1BB219498}"/>
              </a:ext>
            </a:extLst>
          </p:cNvPr>
          <p:cNvSpPr/>
          <p:nvPr/>
        </p:nvSpPr>
        <p:spPr>
          <a:xfrm>
            <a:off x="3722329" y="1692302"/>
            <a:ext cx="4559300" cy="16763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2F6D7-7499-9840-804E-32CAB9ADD55A}"/>
              </a:ext>
            </a:extLst>
          </p:cNvPr>
          <p:cNvSpPr txBox="1"/>
          <p:nvPr/>
        </p:nvSpPr>
        <p:spPr>
          <a:xfrm>
            <a:off x="5752551" y="2222724"/>
            <a:ext cx="4988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883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2-Point Star 1">
            <a:extLst>
              <a:ext uri="{FF2B5EF4-FFF2-40B4-BE49-F238E27FC236}">
                <a16:creationId xmlns:a16="http://schemas.microsoft.com/office/drawing/2014/main" id="{69463FE5-80B8-5141-B1D4-6FEA9BF52AC0}"/>
              </a:ext>
            </a:extLst>
          </p:cNvPr>
          <p:cNvSpPr>
            <a:spLocks noChangeAspect="1"/>
          </p:cNvSpPr>
          <p:nvPr/>
        </p:nvSpPr>
        <p:spPr>
          <a:xfrm>
            <a:off x="5294561" y="1977699"/>
            <a:ext cx="3600000" cy="3600000"/>
          </a:xfrm>
          <a:prstGeom prst="star32">
            <a:avLst>
              <a:gd name="adj" fmla="val 44247"/>
            </a:avLst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8-Point Star 5">
            <a:extLst>
              <a:ext uri="{FF2B5EF4-FFF2-40B4-BE49-F238E27FC236}">
                <a16:creationId xmlns:a16="http://schemas.microsoft.com/office/drawing/2014/main" id="{58EE15EF-2125-5142-BE0B-EACC2413EBD8}"/>
              </a:ext>
            </a:extLst>
          </p:cNvPr>
          <p:cNvSpPr>
            <a:spLocks noChangeAspect="1"/>
          </p:cNvSpPr>
          <p:nvPr/>
        </p:nvSpPr>
        <p:spPr>
          <a:xfrm>
            <a:off x="4281219" y="3009715"/>
            <a:ext cx="1198800" cy="1198800"/>
          </a:xfrm>
          <a:prstGeom prst="star8">
            <a:avLst>
              <a:gd name="adj" fmla="val 36708"/>
            </a:avLst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C7803D-D77E-A94F-B497-F55ADD8B850E}"/>
              </a:ext>
            </a:extLst>
          </p:cNvPr>
          <p:cNvSpPr>
            <a:spLocks noChangeAspect="1"/>
          </p:cNvSpPr>
          <p:nvPr/>
        </p:nvSpPr>
        <p:spPr>
          <a:xfrm>
            <a:off x="7040561" y="372369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A0684-788D-0543-80C8-E651F771816D}"/>
              </a:ext>
            </a:extLst>
          </p:cNvPr>
          <p:cNvSpPr>
            <a:spLocks noChangeAspect="1"/>
          </p:cNvSpPr>
          <p:nvPr/>
        </p:nvSpPr>
        <p:spPr>
          <a:xfrm>
            <a:off x="4826619" y="355511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5CF0A-DF3A-6742-8E39-94303EEB4B33}"/>
              </a:ext>
            </a:extLst>
          </p:cNvPr>
          <p:cNvSpPr txBox="1"/>
          <p:nvPr/>
        </p:nvSpPr>
        <p:spPr>
          <a:xfrm>
            <a:off x="6867092" y="2587086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AF148-5E1F-9D41-8E4E-BD36B80D0A84}"/>
              </a:ext>
            </a:extLst>
          </p:cNvPr>
          <p:cNvSpPr txBox="1"/>
          <p:nvPr/>
        </p:nvSpPr>
        <p:spPr>
          <a:xfrm>
            <a:off x="4513995" y="3147450"/>
            <a:ext cx="84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F8673-48EB-E34E-8BB2-39096A7CD427}"/>
              </a:ext>
            </a:extLst>
          </p:cNvPr>
          <p:cNvSpPr txBox="1"/>
          <p:nvPr/>
        </p:nvSpPr>
        <p:spPr>
          <a:xfrm>
            <a:off x="6544223" y="4215492"/>
            <a:ext cx="108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0.15 </a:t>
            </a:r>
            <a:r>
              <a:rPr lang="en-US" sz="2400" i="1" dirty="0">
                <a:latin typeface="Cambria" panose="02040503050406030204" pitchFamily="18" charset="0"/>
              </a:rPr>
              <a:t>m</a:t>
            </a:r>
          </a:p>
        </p:txBody>
      </p:sp>
      <p:sp>
        <p:nvSpPr>
          <p:cNvPr id="15" name="Line 5">
            <a:extLst>
              <a:ext uri="{FF2B5EF4-FFF2-40B4-BE49-F238E27FC236}">
                <a16:creationId xmlns:a16="http://schemas.microsoft.com/office/drawing/2014/main" id="{FBBEB4F9-26BB-F44B-B21D-5E1AD2EE0A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6313" y="3784073"/>
            <a:ext cx="1095097" cy="13022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E187D64-16E2-544E-9B0F-17B7CF7360C5}"/>
              </a:ext>
            </a:extLst>
          </p:cNvPr>
          <p:cNvSpPr>
            <a:spLocks noChangeAspect="1"/>
          </p:cNvSpPr>
          <p:nvPr/>
        </p:nvSpPr>
        <p:spPr>
          <a:xfrm rot="12705986">
            <a:off x="5423290" y="2013700"/>
            <a:ext cx="3528000" cy="3528000"/>
          </a:xfrm>
          <a:prstGeom prst="arc">
            <a:avLst>
              <a:gd name="adj1" fmla="val 16200000"/>
              <a:gd name="adj2" fmla="val 174372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DA6145F-EE34-F944-ABE7-803736D2A4F3}"/>
              </a:ext>
            </a:extLst>
          </p:cNvPr>
          <p:cNvSpPr>
            <a:spLocks noChangeAspect="1"/>
          </p:cNvSpPr>
          <p:nvPr/>
        </p:nvSpPr>
        <p:spPr>
          <a:xfrm rot="12705986">
            <a:off x="4310195" y="3028244"/>
            <a:ext cx="1116000" cy="1116000"/>
          </a:xfrm>
          <a:prstGeom prst="arc">
            <a:avLst>
              <a:gd name="adj1" fmla="val 16200000"/>
              <a:gd name="adj2" fmla="val 174372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49E40C7-FECD-FA42-9091-D5AC40628A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7322" y="3599995"/>
            <a:ext cx="407231" cy="40097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21915-1F35-5647-898F-A7C4856B62E9}"/>
              </a:ext>
            </a:extLst>
          </p:cNvPr>
          <p:cNvSpPr txBox="1"/>
          <p:nvPr/>
        </p:nvSpPr>
        <p:spPr>
          <a:xfrm>
            <a:off x="3739776" y="4020881"/>
            <a:ext cx="108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0.05 </a:t>
            </a:r>
            <a:r>
              <a:rPr lang="en-US" sz="2400" i="1" dirty="0">
                <a:latin typeface="Cambria" panose="02040503050406030204" pitchFamily="18" charset="0"/>
              </a:rPr>
              <a:t>m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B482AB8F-CD4E-AE49-8F6F-88BF20C0DEDA}"/>
              </a:ext>
            </a:extLst>
          </p:cNvPr>
          <p:cNvSpPr>
            <a:spLocks noChangeAspect="1"/>
          </p:cNvSpPr>
          <p:nvPr/>
        </p:nvSpPr>
        <p:spPr>
          <a:xfrm rot="10043740" flipV="1">
            <a:off x="4057270" y="2799114"/>
            <a:ext cx="1620000" cy="1620000"/>
          </a:xfrm>
          <a:prstGeom prst="arc">
            <a:avLst>
              <a:gd name="adj1" fmla="val 16200000"/>
              <a:gd name="adj2" fmla="val 20266856"/>
            </a:avLst>
          </a:prstGeom>
          <a:ln>
            <a:headEnd type="stealth" w="lg" len="lg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80E96-371F-7C46-98A4-A62B530B7F74}"/>
                  </a:ext>
                </a:extLst>
              </p:cNvPr>
              <p:cNvSpPr txBox="1"/>
              <p:nvPr/>
            </p:nvSpPr>
            <p:spPr>
              <a:xfrm>
                <a:off x="3479536" y="2832942"/>
                <a:ext cx="586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80E96-371F-7C46-98A4-A62B530B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36" y="2832942"/>
                <a:ext cx="586635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3384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0F156B-6DC7-EA4E-B65C-9329453C25C7}"/>
              </a:ext>
            </a:extLst>
          </p:cNvPr>
          <p:cNvGrpSpPr/>
          <p:nvPr/>
        </p:nvGrpSpPr>
        <p:grpSpPr>
          <a:xfrm>
            <a:off x="701547" y="1244600"/>
            <a:ext cx="7283116" cy="4138863"/>
            <a:chOff x="320842" y="0"/>
            <a:chExt cx="7283116" cy="41388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6D72AF-16E0-1548-A2E4-0F922C0C6FD8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" r="4554"/>
            <a:stretch/>
          </p:blipFill>
          <p:spPr bwMode="auto">
            <a:xfrm>
              <a:off x="744870" y="1825821"/>
              <a:ext cx="2562176" cy="545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4A51A840-F8ED-854F-A160-75450195976A}"/>
                </a:ext>
              </a:extLst>
            </p:cNvPr>
            <p:cNvSpPr/>
            <p:nvPr/>
          </p:nvSpPr>
          <p:spPr>
            <a:xfrm>
              <a:off x="320842" y="497305"/>
              <a:ext cx="6769769" cy="3192379"/>
            </a:xfrm>
            <a:prstGeom prst="frame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5239E4-43C3-7345-BFD7-1F55A6A28032}"/>
                </a:ext>
              </a:extLst>
            </p:cNvPr>
            <p:cNvSpPr/>
            <p:nvPr/>
          </p:nvSpPr>
          <p:spPr>
            <a:xfrm>
              <a:off x="6529137" y="0"/>
              <a:ext cx="1074821" cy="41388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65CD88-1938-3445-A49E-F4E0BF6F1B1A}"/>
                </a:ext>
              </a:extLst>
            </p:cNvPr>
            <p:cNvSpPr/>
            <p:nvPr/>
          </p:nvSpPr>
          <p:spPr>
            <a:xfrm>
              <a:off x="3307046" y="1347536"/>
              <a:ext cx="2330666" cy="1491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5717BB-08ED-394F-A39A-4415CE52E370}"/>
                </a:ext>
              </a:extLst>
            </p:cNvPr>
            <p:cNvSpPr txBox="1"/>
            <p:nvPr/>
          </p:nvSpPr>
          <p:spPr>
            <a:xfrm>
              <a:off x="4198471" y="1761654"/>
              <a:ext cx="49885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5F93D7-3E58-B043-88E5-09C2048029A4}"/>
                </a:ext>
              </a:extLst>
            </p:cNvPr>
            <p:cNvSpPr txBox="1"/>
            <p:nvPr/>
          </p:nvSpPr>
          <p:spPr>
            <a:xfrm>
              <a:off x="1759404" y="2371088"/>
              <a:ext cx="37863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en-US" sz="3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576372-494F-0F4A-94E4-1591A8C4F8D1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5637712" y="2093494"/>
              <a:ext cx="1661446" cy="0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839793-4A70-C040-968E-0D98FD3DBC89}"/>
                </a:ext>
              </a:extLst>
            </p:cNvPr>
            <p:cNvSpPr txBox="1"/>
            <p:nvPr/>
          </p:nvSpPr>
          <p:spPr>
            <a:xfrm>
              <a:off x="6109771" y="1410475"/>
              <a:ext cx="86433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F(t)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4E18AE-4A2A-BE49-ACC6-431A11F71EA4}"/>
                </a:ext>
              </a:extLst>
            </p:cNvPr>
            <p:cNvSpPr/>
            <p:nvPr/>
          </p:nvSpPr>
          <p:spPr>
            <a:xfrm>
              <a:off x="3307046" y="899392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3637CF-EECD-9E4C-A5E4-D9CCD7CDF87B}"/>
                </a:ext>
              </a:extLst>
            </p:cNvPr>
            <p:cNvSpPr/>
            <p:nvPr/>
          </p:nvSpPr>
          <p:spPr>
            <a:xfrm>
              <a:off x="3934014" y="895959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743D9B-DCCD-7F49-9233-09E5D6B50AD8}"/>
                </a:ext>
              </a:extLst>
            </p:cNvPr>
            <p:cNvSpPr/>
            <p:nvPr/>
          </p:nvSpPr>
          <p:spPr>
            <a:xfrm>
              <a:off x="4538219" y="890917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9E3CFE-F313-1646-8260-B24258DDCC8D}"/>
                </a:ext>
              </a:extLst>
            </p:cNvPr>
            <p:cNvSpPr/>
            <p:nvPr/>
          </p:nvSpPr>
          <p:spPr>
            <a:xfrm>
              <a:off x="5169270" y="890337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EBC405-2C47-0246-BB62-07352EC517AB}"/>
                </a:ext>
              </a:extLst>
            </p:cNvPr>
            <p:cNvSpPr/>
            <p:nvPr/>
          </p:nvSpPr>
          <p:spPr>
            <a:xfrm>
              <a:off x="3294684" y="2843739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75124-2BDB-6F40-A95D-5484E2ECDF6D}"/>
                </a:ext>
              </a:extLst>
            </p:cNvPr>
            <p:cNvSpPr/>
            <p:nvPr/>
          </p:nvSpPr>
          <p:spPr>
            <a:xfrm>
              <a:off x="3921652" y="2840306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204FC6-DEE9-E04D-A769-226FB82DFFB6}"/>
                </a:ext>
              </a:extLst>
            </p:cNvPr>
            <p:cNvSpPr/>
            <p:nvPr/>
          </p:nvSpPr>
          <p:spPr>
            <a:xfrm>
              <a:off x="4525857" y="2835264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67B1CFB-0122-764C-BC23-2947C44A6618}"/>
                </a:ext>
              </a:extLst>
            </p:cNvPr>
            <p:cNvSpPr/>
            <p:nvPr/>
          </p:nvSpPr>
          <p:spPr>
            <a:xfrm>
              <a:off x="5156908" y="2834684"/>
              <a:ext cx="468000" cy="45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3125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D33812-5E0B-9849-B105-62E510A506D6}"/>
              </a:ext>
            </a:extLst>
          </p:cNvPr>
          <p:cNvGrpSpPr/>
          <p:nvPr/>
        </p:nvGrpSpPr>
        <p:grpSpPr>
          <a:xfrm>
            <a:off x="824123" y="763167"/>
            <a:ext cx="9029794" cy="4183802"/>
            <a:chOff x="425303" y="280567"/>
            <a:chExt cx="9029794" cy="41838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8A62BE3-FBAD-5742-AE92-FFE26D9CB165}"/>
                </a:ext>
              </a:extLst>
            </p:cNvPr>
            <p:cNvSpPr>
              <a:spLocks noChangeAspect="1"/>
            </p:cNvSpPr>
            <p:nvPr/>
          </p:nvSpPr>
          <p:spPr>
            <a:xfrm rot="1873038" flipH="1">
              <a:off x="5300564" y="309836"/>
              <a:ext cx="4154533" cy="4154533"/>
            </a:xfrm>
            <a:prstGeom prst="arc">
              <a:avLst>
                <a:gd name="adj1" fmla="val 16200000"/>
                <a:gd name="adj2" fmla="val 19715515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399CC5-A44D-7C47-AF04-5FC41909D9BA}"/>
                </a:ext>
              </a:extLst>
            </p:cNvPr>
            <p:cNvGrpSpPr/>
            <p:nvPr/>
          </p:nvGrpSpPr>
          <p:grpSpPr>
            <a:xfrm>
              <a:off x="425303" y="280567"/>
              <a:ext cx="8128536" cy="3185648"/>
              <a:chOff x="425303" y="280567"/>
              <a:chExt cx="8128536" cy="318564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9D00D-DBF1-C24E-818D-B2FEC17C278D}"/>
                  </a:ext>
                </a:extLst>
              </p:cNvPr>
              <p:cNvSpPr/>
              <p:nvPr/>
            </p:nvSpPr>
            <p:spPr>
              <a:xfrm>
                <a:off x="425303" y="280567"/>
                <a:ext cx="1073912" cy="3185648"/>
              </a:xfrm>
              <a:prstGeom prst="rect">
                <a:avLst/>
              </a:prstGeom>
              <a:pattFill prst="wd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51B374-FB94-0A4D-9938-6BB8014B9592}"/>
                  </a:ext>
                </a:extLst>
              </p:cNvPr>
              <p:cNvSpPr/>
              <p:nvPr/>
            </p:nvSpPr>
            <p:spPr>
              <a:xfrm>
                <a:off x="1499215" y="2985608"/>
                <a:ext cx="7054624" cy="2040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9019442-E4C8-C745-AB94-A1795A64FA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15026" y="606060"/>
                <a:ext cx="1967954" cy="2366787"/>
                <a:chOff x="6229557" y="607470"/>
                <a:chExt cx="2968795" cy="3570462"/>
              </a:xfrm>
            </p:grpSpPr>
            <p:sp>
              <p:nvSpPr>
                <p:cNvPr id="9" name="Snip Same Side Corner Rectangle 8">
                  <a:extLst>
                    <a:ext uri="{FF2B5EF4-FFF2-40B4-BE49-F238E27FC236}">
                      <a16:creationId xmlns:a16="http://schemas.microsoft.com/office/drawing/2014/main" id="{BAA6E5E7-28C0-CB4B-A36B-AF4A5E804E77}"/>
                    </a:ext>
                  </a:extLst>
                </p:cNvPr>
                <p:cNvSpPr/>
                <p:nvPr/>
              </p:nvSpPr>
              <p:spPr>
                <a:xfrm>
                  <a:off x="7334973" y="3215882"/>
                  <a:ext cx="770021" cy="962050"/>
                </a:xfrm>
                <a:prstGeom prst="snip2Same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6B457D7-74B9-6F48-9346-C3DC988146B1}"/>
                    </a:ext>
                  </a:extLst>
                </p:cNvPr>
                <p:cNvSpPr/>
                <p:nvPr/>
              </p:nvSpPr>
              <p:spPr>
                <a:xfrm>
                  <a:off x="7062258" y="3857567"/>
                  <a:ext cx="1331494" cy="32036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Snip and Round Single Corner Rectangle 10">
                  <a:extLst>
                    <a:ext uri="{FF2B5EF4-FFF2-40B4-BE49-F238E27FC236}">
                      <a16:creationId xmlns:a16="http://schemas.microsoft.com/office/drawing/2014/main" id="{11BC6A55-4BB4-814E-836E-A34D7B5D12F0}"/>
                    </a:ext>
                  </a:extLst>
                </p:cNvPr>
                <p:cNvSpPr/>
                <p:nvPr/>
              </p:nvSpPr>
              <p:spPr>
                <a:xfrm rot="19717087">
                  <a:off x="6229557" y="2139440"/>
                  <a:ext cx="1427748" cy="641922"/>
                </a:xfrm>
                <a:prstGeom prst="snipRoundRect">
                  <a:avLst>
                    <a:gd name="adj1" fmla="val 49496"/>
                    <a:gd name="adj2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DA3C41-C55E-6141-B591-0AAB4C5A7E18}"/>
                    </a:ext>
                  </a:extLst>
                </p:cNvPr>
                <p:cNvSpPr/>
                <p:nvPr/>
              </p:nvSpPr>
              <p:spPr>
                <a:xfrm>
                  <a:off x="7671857" y="2381455"/>
                  <a:ext cx="128338" cy="83442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Snip and Round Single Corner Rectangle 12">
                  <a:extLst>
                    <a:ext uri="{FF2B5EF4-FFF2-40B4-BE49-F238E27FC236}">
                      <a16:creationId xmlns:a16="http://schemas.microsoft.com/office/drawing/2014/main" id="{3FD7A546-0F66-6440-8ABE-83B9FAF39CE1}"/>
                    </a:ext>
                  </a:extLst>
                </p:cNvPr>
                <p:cNvSpPr/>
                <p:nvPr/>
              </p:nvSpPr>
              <p:spPr>
                <a:xfrm rot="5121248">
                  <a:off x="7098740" y="1000383"/>
                  <a:ext cx="1427748" cy="641922"/>
                </a:xfrm>
                <a:prstGeom prst="snipRoundRect">
                  <a:avLst>
                    <a:gd name="adj1" fmla="val 49496"/>
                    <a:gd name="adj2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Snip and Round Single Corner Rectangle 13">
                  <a:extLst>
                    <a:ext uri="{FF2B5EF4-FFF2-40B4-BE49-F238E27FC236}">
                      <a16:creationId xmlns:a16="http://schemas.microsoft.com/office/drawing/2014/main" id="{24716310-9E80-434F-8B1E-C389E2EBAEFC}"/>
                    </a:ext>
                  </a:extLst>
                </p:cNvPr>
                <p:cNvSpPr/>
                <p:nvPr/>
              </p:nvSpPr>
              <p:spPr>
                <a:xfrm rot="12111954">
                  <a:off x="7770604" y="2287507"/>
                  <a:ext cx="1427748" cy="641922"/>
                </a:xfrm>
                <a:prstGeom prst="snipRoundRect">
                  <a:avLst>
                    <a:gd name="adj1" fmla="val 49496"/>
                    <a:gd name="adj2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702781F-997C-3D46-BA7A-68B27727D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95394" y="1916233"/>
                  <a:ext cx="465222" cy="46522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6BE1F4-758F-A143-A981-02A2E18C00D4}"/>
                  </a:ext>
                </a:extLst>
              </p:cNvPr>
              <p:cNvSpPr txBox="1"/>
              <p:nvPr/>
            </p:nvSpPr>
            <p:spPr>
              <a:xfrm>
                <a:off x="6083620" y="522126"/>
                <a:ext cx="55015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22039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AC9-F5F8-F14E-93CB-CA695B83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21/22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2F4E7-5BB7-FD4B-B502-1A8511B1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54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338549-9F16-F946-9BF8-6D5C372DE4D2}"/>
              </a:ext>
            </a:extLst>
          </p:cNvPr>
          <p:cNvSpPr/>
          <p:nvPr/>
        </p:nvSpPr>
        <p:spPr>
          <a:xfrm>
            <a:off x="4226887" y="3952326"/>
            <a:ext cx="3073400" cy="17170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3D5BF-26F2-7643-BAE2-144BE8644B99}"/>
              </a:ext>
            </a:extLst>
          </p:cNvPr>
          <p:cNvSpPr/>
          <p:nvPr/>
        </p:nvSpPr>
        <p:spPr>
          <a:xfrm>
            <a:off x="373380" y="0"/>
            <a:ext cx="12192000" cy="848360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0D213-6FEB-C545-8CA3-93BD1EA71C76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750" r="9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5400000">
            <a:off x="5021499" y="1900039"/>
            <a:ext cx="3103544" cy="10211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1C858-C3FA-9E42-82AF-52B7AF8AEE30}"/>
              </a:ext>
            </a:extLst>
          </p:cNvPr>
          <p:cNvSpPr txBox="1"/>
          <p:nvPr/>
        </p:nvSpPr>
        <p:spPr>
          <a:xfrm>
            <a:off x="7255347" y="1826428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081D81-C283-E840-8E52-63613D9238B7}"/>
              </a:ext>
            </a:extLst>
          </p:cNvPr>
          <p:cNvCxnSpPr>
            <a:cxnSpLocks/>
          </p:cNvCxnSpPr>
          <p:nvPr/>
        </p:nvCxnSpPr>
        <p:spPr>
          <a:xfrm flipH="1">
            <a:off x="7429500" y="3962401"/>
            <a:ext cx="14884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408DB-88EC-8E4F-8701-3064DC5A8F00}"/>
              </a:ext>
            </a:extLst>
          </p:cNvPr>
          <p:cNvCxnSpPr>
            <a:cxnSpLocks/>
          </p:cNvCxnSpPr>
          <p:nvPr/>
        </p:nvCxnSpPr>
        <p:spPr>
          <a:xfrm>
            <a:off x="8173720" y="3959692"/>
            <a:ext cx="0" cy="10288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124C1A-CFA3-E546-A6AF-2E5160C449D6}"/>
              </a:ext>
            </a:extLst>
          </p:cNvPr>
          <p:cNvSpPr txBox="1"/>
          <p:nvPr/>
        </p:nvSpPr>
        <p:spPr>
          <a:xfrm>
            <a:off x="8391834" y="3972898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1BE1C-DBAB-C044-81E8-27B439FEA7F5}"/>
              </a:ext>
            </a:extLst>
          </p:cNvPr>
          <p:cNvGrpSpPr/>
          <p:nvPr/>
        </p:nvGrpSpPr>
        <p:grpSpPr>
          <a:xfrm>
            <a:off x="4308263" y="861567"/>
            <a:ext cx="1165040" cy="3101256"/>
            <a:chOff x="4067309" y="2103552"/>
            <a:chExt cx="508387" cy="181601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9A1476-1977-EE4C-953E-99F730306764}"/>
                </a:ext>
              </a:extLst>
            </p:cNvPr>
            <p:cNvCxnSpPr>
              <a:cxnSpLocks/>
            </p:cNvCxnSpPr>
            <p:nvPr/>
          </p:nvCxnSpPr>
          <p:spPr>
            <a:xfrm>
              <a:off x="4319416" y="2103552"/>
              <a:ext cx="0" cy="71273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DA3EDB-F107-F24F-BBC5-7A24EBCB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9737" y="2984498"/>
              <a:ext cx="1163" cy="935072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982F05-D4D0-0B4F-AD3E-828540DE94D1}"/>
                </a:ext>
              </a:extLst>
            </p:cNvPr>
            <p:cNvCxnSpPr>
              <a:cxnSpLocks/>
            </p:cNvCxnSpPr>
            <p:nvPr/>
          </p:nvCxnSpPr>
          <p:spPr>
            <a:xfrm>
              <a:off x="4067309" y="2628133"/>
              <a:ext cx="0" cy="35636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1AE213-1FC6-2A4E-8112-122D227F4CBF}"/>
                </a:ext>
              </a:extLst>
            </p:cNvPr>
            <p:cNvCxnSpPr>
              <a:cxnSpLocks/>
            </p:cNvCxnSpPr>
            <p:nvPr/>
          </p:nvCxnSpPr>
          <p:spPr>
            <a:xfrm>
              <a:off x="4575696" y="2628133"/>
              <a:ext cx="0" cy="35636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5B9FBF-A3ED-F24F-8DEC-2DE970FC5A77}"/>
                </a:ext>
              </a:extLst>
            </p:cNvPr>
            <p:cNvCxnSpPr>
              <a:cxnSpLocks/>
            </p:cNvCxnSpPr>
            <p:nvPr/>
          </p:nvCxnSpPr>
          <p:spPr>
            <a:xfrm>
              <a:off x="4067309" y="2984498"/>
              <a:ext cx="50838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C879D8-200A-6C44-AD4A-D7EA28CA35C2}"/>
                </a:ext>
              </a:extLst>
            </p:cNvPr>
            <p:cNvCxnSpPr>
              <a:cxnSpLocks/>
            </p:cNvCxnSpPr>
            <p:nvPr/>
          </p:nvCxnSpPr>
          <p:spPr>
            <a:xfrm>
              <a:off x="4129892" y="2816283"/>
              <a:ext cx="37904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908D61E-C2CD-F84D-92C8-F596A603D389}"/>
              </a:ext>
            </a:extLst>
          </p:cNvPr>
          <p:cNvSpPr txBox="1"/>
          <p:nvPr/>
        </p:nvSpPr>
        <p:spPr>
          <a:xfrm>
            <a:off x="3423131" y="1922466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59B0D-E6D6-2C46-BE30-00111D35FA44}"/>
              </a:ext>
            </a:extLst>
          </p:cNvPr>
          <p:cNvCxnSpPr>
            <a:cxnSpLocks/>
          </p:cNvCxnSpPr>
          <p:nvPr/>
        </p:nvCxnSpPr>
        <p:spPr>
          <a:xfrm flipH="1">
            <a:off x="7429500" y="3164401"/>
            <a:ext cx="148844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748EDE-860E-5341-976C-FCCE3C5B63D8}"/>
              </a:ext>
            </a:extLst>
          </p:cNvPr>
          <p:cNvSpPr txBox="1"/>
          <p:nvPr/>
        </p:nvSpPr>
        <p:spPr>
          <a:xfrm>
            <a:off x="8654887" y="1124506"/>
            <a:ext cx="3388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Unstretched spring position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F23441-8250-1648-9250-7386AB9E14DF}"/>
              </a:ext>
            </a:extLst>
          </p:cNvPr>
          <p:cNvCxnSpPr>
            <a:cxnSpLocks/>
          </p:cNvCxnSpPr>
          <p:nvPr/>
        </p:nvCxnSpPr>
        <p:spPr>
          <a:xfrm flipH="1">
            <a:off x="8977570" y="2444701"/>
            <a:ext cx="915730" cy="71798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121249-D27F-D64B-8673-517945D4E9C8}"/>
              </a:ext>
            </a:extLst>
          </p:cNvPr>
          <p:cNvSpPr txBox="1"/>
          <p:nvPr/>
        </p:nvSpPr>
        <p:spPr>
          <a:xfrm>
            <a:off x="9410393" y="4353323"/>
            <a:ext cx="2905560" cy="131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Equilibrium position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98038F-66A3-B04C-9EA1-C8FEE4F0F6F7}"/>
              </a:ext>
            </a:extLst>
          </p:cNvPr>
          <p:cNvCxnSpPr>
            <a:cxnSpLocks/>
          </p:cNvCxnSpPr>
          <p:nvPr/>
        </p:nvCxnSpPr>
        <p:spPr>
          <a:xfrm flipH="1" flipV="1">
            <a:off x="8977570" y="3952326"/>
            <a:ext cx="915730" cy="1878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0644EB-7D42-584B-AC57-44443075EAF4}"/>
              </a:ext>
            </a:extLst>
          </p:cNvPr>
          <p:cNvCxnSpPr>
            <a:cxnSpLocks/>
          </p:cNvCxnSpPr>
          <p:nvPr/>
        </p:nvCxnSpPr>
        <p:spPr>
          <a:xfrm>
            <a:off x="8173720" y="3164401"/>
            <a:ext cx="0" cy="808497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30548-F4F0-B149-8D24-3120299D06F9}"/>
                  </a:ext>
                </a:extLst>
              </p:cNvPr>
              <p:cNvSpPr txBox="1"/>
              <p:nvPr/>
            </p:nvSpPr>
            <p:spPr>
              <a:xfrm>
                <a:off x="8279978" y="3111124"/>
                <a:ext cx="72648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5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530548-F4F0-B149-8D24-3120299D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978" y="3111124"/>
                <a:ext cx="726481" cy="861774"/>
              </a:xfrm>
              <a:prstGeom prst="rect">
                <a:avLst/>
              </a:prstGeom>
              <a:blipFill>
                <a:blip r:embed="rId4"/>
                <a:stretch>
                  <a:fillRect l="-5172"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1AEACD1-FCF9-9E4C-9FC3-126C0C2B170F}"/>
              </a:ext>
            </a:extLst>
          </p:cNvPr>
          <p:cNvSpPr txBox="1"/>
          <p:nvPr/>
        </p:nvSpPr>
        <p:spPr>
          <a:xfrm>
            <a:off x="10067430" y="3530370"/>
            <a:ext cx="1814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3787156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E69269-CC87-E74A-B68F-E55DCB7ECD60}"/>
              </a:ext>
            </a:extLst>
          </p:cNvPr>
          <p:cNvSpPr/>
          <p:nvPr/>
        </p:nvSpPr>
        <p:spPr>
          <a:xfrm>
            <a:off x="3947160" y="2824792"/>
            <a:ext cx="4297680" cy="243447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653D3F-B864-5549-B03A-1ACE55B4B9C5}"/>
              </a:ext>
            </a:extLst>
          </p:cNvPr>
          <p:cNvCxnSpPr>
            <a:cxnSpLocks/>
          </p:cNvCxnSpPr>
          <p:nvPr/>
        </p:nvCxnSpPr>
        <p:spPr>
          <a:xfrm>
            <a:off x="6081096" y="4042031"/>
            <a:ext cx="14904" cy="18553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163E84-46B8-2346-8D34-DF42D6980C96}"/>
              </a:ext>
            </a:extLst>
          </p:cNvPr>
          <p:cNvSpPr txBox="1"/>
          <p:nvPr/>
        </p:nvSpPr>
        <p:spPr>
          <a:xfrm>
            <a:off x="6244224" y="4042031"/>
            <a:ext cx="1125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E4135B-42B7-744E-8B03-E97D0CD5E911}"/>
              </a:ext>
            </a:extLst>
          </p:cNvPr>
          <p:cNvCxnSpPr>
            <a:cxnSpLocks/>
          </p:cNvCxnSpPr>
          <p:nvPr/>
        </p:nvCxnSpPr>
        <p:spPr>
          <a:xfrm flipH="1" flipV="1">
            <a:off x="6606638" y="1024256"/>
            <a:ext cx="14904" cy="18281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B57ADE-B60D-9142-B126-12198A65A9C2}"/>
                  </a:ext>
                </a:extLst>
              </p:cNvPr>
              <p:cNvSpPr txBox="1"/>
              <p:nvPr/>
            </p:nvSpPr>
            <p:spPr>
              <a:xfrm>
                <a:off x="6756543" y="1358093"/>
                <a:ext cx="327038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6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B57ADE-B60D-9142-B126-12198A65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43" y="1358093"/>
                <a:ext cx="3270382" cy="1015663"/>
              </a:xfrm>
              <a:prstGeom prst="rect">
                <a:avLst/>
              </a:prstGeom>
              <a:blipFill>
                <a:blip r:embed="rId2"/>
                <a:stretch>
                  <a:fillRect l="-1931" r="-4247" b="-27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B9131C-554F-3342-B93E-814A1B041E2F}"/>
              </a:ext>
            </a:extLst>
          </p:cNvPr>
          <p:cNvCxnSpPr>
            <a:cxnSpLocks/>
          </p:cNvCxnSpPr>
          <p:nvPr/>
        </p:nvCxnSpPr>
        <p:spPr>
          <a:xfrm flipH="1" flipV="1">
            <a:off x="5218790" y="1011556"/>
            <a:ext cx="14904" cy="18281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19F6-C4B1-0D45-99C1-E1F05A49AE0D}"/>
                  </a:ext>
                </a:extLst>
              </p:cNvPr>
              <p:cNvSpPr txBox="1"/>
              <p:nvPr/>
            </p:nvSpPr>
            <p:spPr>
              <a:xfrm>
                <a:off x="3066342" y="759924"/>
                <a:ext cx="1761636" cy="1839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f>
                        <m:fPr>
                          <m:ctrlPr>
                            <a:rPr lang="en-CA" sz="6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6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6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819F6-C4B1-0D45-99C1-E1F05A49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342" y="759924"/>
                <a:ext cx="1761636" cy="1839350"/>
              </a:xfrm>
              <a:prstGeom prst="rect">
                <a:avLst/>
              </a:prstGeom>
              <a:blipFill>
                <a:blip r:embed="rId3"/>
                <a:stretch>
                  <a:fillRect r="-285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8E3FA3-09D8-4A40-B900-D3C767AF0F18}"/>
              </a:ext>
            </a:extLst>
          </p:cNvPr>
          <p:cNvCxnSpPr>
            <a:cxnSpLocks/>
          </p:cNvCxnSpPr>
          <p:nvPr/>
        </p:nvCxnSpPr>
        <p:spPr>
          <a:xfrm>
            <a:off x="9215120" y="3520993"/>
            <a:ext cx="0" cy="10288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A50252-8954-D946-8AF0-4F472AFA4F34}"/>
              </a:ext>
            </a:extLst>
          </p:cNvPr>
          <p:cNvSpPr txBox="1"/>
          <p:nvPr/>
        </p:nvSpPr>
        <p:spPr>
          <a:xfrm>
            <a:off x="9389561" y="3429000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591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3D8666-3C3F-F340-B973-E54232770241}"/>
              </a:ext>
            </a:extLst>
          </p:cNvPr>
          <p:cNvSpPr/>
          <p:nvPr/>
        </p:nvSpPr>
        <p:spPr>
          <a:xfrm>
            <a:off x="0" y="1310640"/>
            <a:ext cx="12192000" cy="5547360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6364B-EF3D-4F42-9A61-8F064EA7267D}"/>
              </a:ext>
            </a:extLst>
          </p:cNvPr>
          <p:cNvSpPr/>
          <p:nvPr/>
        </p:nvSpPr>
        <p:spPr>
          <a:xfrm>
            <a:off x="1173480" y="659474"/>
            <a:ext cx="11209020" cy="518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9269-CC87-E74A-B68F-E55DCB7ECD60}"/>
              </a:ext>
            </a:extLst>
          </p:cNvPr>
          <p:cNvSpPr/>
          <p:nvPr/>
        </p:nvSpPr>
        <p:spPr>
          <a:xfrm>
            <a:off x="5016500" y="3363601"/>
            <a:ext cx="3100240" cy="243447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B28EC-84B4-0144-951D-D1EC2BE6FC84}"/>
              </a:ext>
            </a:extLst>
          </p:cNvPr>
          <p:cNvSpPr txBox="1"/>
          <p:nvPr/>
        </p:nvSpPr>
        <p:spPr>
          <a:xfrm>
            <a:off x="2328294" y="3116582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96D38-7AD8-0841-B0F8-27FB46B4CDCC}"/>
              </a:ext>
            </a:extLst>
          </p:cNvPr>
          <p:cNvCxnSpPr>
            <a:cxnSpLocks/>
          </p:cNvCxnSpPr>
          <p:nvPr/>
        </p:nvCxnSpPr>
        <p:spPr>
          <a:xfrm>
            <a:off x="5158740" y="2109645"/>
            <a:ext cx="0" cy="10069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EA662-F38C-B740-9BFB-E11210ACF556}"/>
              </a:ext>
            </a:extLst>
          </p:cNvPr>
          <p:cNvCxnSpPr>
            <a:cxnSpLocks/>
          </p:cNvCxnSpPr>
          <p:nvPr/>
        </p:nvCxnSpPr>
        <p:spPr>
          <a:xfrm>
            <a:off x="5158740" y="2618740"/>
            <a:ext cx="133096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6C57D-7003-0E45-89F6-0758B5E07156}"/>
              </a:ext>
            </a:extLst>
          </p:cNvPr>
          <p:cNvSpPr txBox="1"/>
          <p:nvPr/>
        </p:nvSpPr>
        <p:spPr>
          <a:xfrm>
            <a:off x="5607655" y="1533195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EFBAD7-8963-1642-B72E-277D4C26D88E}"/>
              </a:ext>
            </a:extLst>
          </p:cNvPr>
          <p:cNvCxnSpPr>
            <a:cxnSpLocks/>
          </p:cNvCxnSpPr>
          <p:nvPr/>
        </p:nvCxnSpPr>
        <p:spPr>
          <a:xfrm>
            <a:off x="1173480" y="2618740"/>
            <a:ext cx="398526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BD4514-0631-2849-93C9-97BEFDBB3CAB}"/>
              </a:ext>
            </a:extLst>
          </p:cNvPr>
          <p:cNvSpPr txBox="1"/>
          <p:nvPr/>
        </p:nvSpPr>
        <p:spPr>
          <a:xfrm>
            <a:off x="2134911" y="1437942"/>
            <a:ext cx="845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4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</a:t>
            </a:r>
            <a:endParaRPr lang="en-US" sz="4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7344C4-BE58-1B44-946B-6B1724D79B5C}"/>
              </a:ext>
            </a:extLst>
          </p:cNvPr>
          <p:cNvGrpSpPr/>
          <p:nvPr/>
        </p:nvGrpSpPr>
        <p:grpSpPr>
          <a:xfrm>
            <a:off x="1173479" y="4141532"/>
            <a:ext cx="3843021" cy="1015659"/>
            <a:chOff x="1203731" y="5140096"/>
            <a:chExt cx="2069591" cy="60978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BF3D11-5C57-CB4C-850B-504943C77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519" y="5140104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7D0DB8-C70F-5F47-B479-BB59481F8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611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71245E-4601-A044-9662-D5149C265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348" y="5140101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06AD44-87CA-6845-A0BE-333E5F6DC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831" y="5140100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02109D-54E6-7340-BF52-5B52574B0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03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FEDBE7-4516-D84D-B473-CAA3E74FB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047" y="5140098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C8AC23-8E73-EC4B-8E4D-68C304DF3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76" y="5140097"/>
              <a:ext cx="138656" cy="609601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4ADF6E-35CB-DF48-92FE-744D6E71F5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9495" y="5140102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40F662-2BB9-574E-B481-3AA7CB4F7F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8197" y="5140101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6251E2-2CC1-7841-B914-39FDCDF5A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2121" y="514027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FA85B4-96E6-D444-9842-E1729A26E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542" y="5140100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1B4AF8-99BB-0749-AAEE-6CE128191A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4925" y="5140096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CCE0E9-E1B2-364B-9367-CB6606F06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1068" y="5140098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C402B8-809C-594B-967B-4AFEB0D49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52" y="5140099"/>
              <a:ext cx="138656" cy="609601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2BBA3D-483E-4244-8C27-182428D1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510" y="5403849"/>
              <a:ext cx="79812" cy="345613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D47355-67D8-D44C-8924-A77B5D23D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3731" y="5403850"/>
              <a:ext cx="73306" cy="345612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AC50DB-873E-6945-A96E-E9969F73337F}"/>
              </a:ext>
            </a:extLst>
          </p:cNvPr>
          <p:cNvCxnSpPr>
            <a:cxnSpLocks/>
          </p:cNvCxnSpPr>
          <p:nvPr/>
        </p:nvCxnSpPr>
        <p:spPr>
          <a:xfrm>
            <a:off x="6479540" y="2109645"/>
            <a:ext cx="0" cy="10069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48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519F26-D919-8F4A-8B78-C824B20C6EF0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9C1DF1-C7F3-2840-8327-FA52EB1F96A4}"/>
                  </a:ext>
                </a:extLst>
              </p:cNvPr>
              <p:cNvSpPr txBox="1"/>
              <p:nvPr/>
            </p:nvSpPr>
            <p:spPr>
              <a:xfrm>
                <a:off x="11640866" y="3690381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9C1DF1-C7F3-2840-8327-FA52EB1F9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866" y="3690381"/>
                <a:ext cx="442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F36896-BC63-A54A-B79D-B81E1CD3F3D3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99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F36896-BC63-A54A-B79D-B81E1CD3F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79948" cy="553998"/>
              </a:xfrm>
              <a:prstGeom prst="rect">
                <a:avLst/>
              </a:prstGeom>
              <a:blipFill>
                <a:blip r:embed="rId4"/>
                <a:stretch>
                  <a:fillRect r="-3896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9948BC-30D8-DB4D-AFB4-6F711C3D00EE}"/>
              </a:ext>
            </a:extLst>
          </p:cNvPr>
          <p:cNvSpPr txBox="1"/>
          <p:nvPr/>
        </p:nvSpPr>
        <p:spPr>
          <a:xfrm>
            <a:off x="6942282" y="100756"/>
            <a:ext cx="5912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Underdamped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CF7E0-EEE2-CF43-94D8-3126CE796AC2}"/>
                  </a:ext>
                </a:extLst>
              </p:cNvPr>
              <p:cNvSpPr txBox="1"/>
              <p:nvPr/>
            </p:nvSpPr>
            <p:spPr>
              <a:xfrm>
                <a:off x="3978442" y="876200"/>
                <a:ext cx="1674754" cy="570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CF7E0-EEE2-CF43-94D8-3126CE796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42" y="876200"/>
                <a:ext cx="1674754" cy="570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09C4BA-6F77-924E-B4BA-67F020F28F99}"/>
                  </a:ext>
                </a:extLst>
              </p:cNvPr>
              <p:cNvSpPr txBox="1"/>
              <p:nvPr/>
            </p:nvSpPr>
            <p:spPr>
              <a:xfrm>
                <a:off x="3207029" y="5798656"/>
                <a:ext cx="1961691" cy="570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09C4BA-6F77-924E-B4BA-67F020F2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29" y="5798656"/>
                <a:ext cx="1961691" cy="570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EA391-2CD2-024D-8C94-F4F1D4749790}"/>
              </a:ext>
            </a:extLst>
          </p:cNvPr>
          <p:cNvCxnSpPr>
            <a:cxnSpLocks/>
          </p:cNvCxnSpPr>
          <p:nvPr/>
        </p:nvCxnSpPr>
        <p:spPr>
          <a:xfrm flipV="1">
            <a:off x="1248065" y="705792"/>
            <a:ext cx="0" cy="27470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B095C-B420-4A4D-AEDC-FCBD8BE61B9E}"/>
                  </a:ext>
                </a:extLst>
              </p:cNvPr>
              <p:cNvSpPr txBox="1"/>
              <p:nvPr/>
            </p:nvSpPr>
            <p:spPr>
              <a:xfrm>
                <a:off x="1026818" y="3413382"/>
                <a:ext cx="5964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1B095C-B420-4A4D-AEDC-FCBD8BE61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18" y="3413382"/>
                <a:ext cx="596445" cy="553998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57170E-5AFC-5344-B491-51D382425949}"/>
                  </a:ext>
                </a:extLst>
              </p:cNvPr>
              <p:cNvSpPr txBox="1"/>
              <p:nvPr/>
            </p:nvSpPr>
            <p:spPr>
              <a:xfrm>
                <a:off x="3498728" y="3413382"/>
                <a:ext cx="605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57170E-5AFC-5344-B491-51D38242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728" y="3413382"/>
                <a:ext cx="605359" cy="553998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EDEF0E-521A-894C-B08C-108E99779C48}"/>
                  </a:ext>
                </a:extLst>
              </p:cNvPr>
              <p:cNvSpPr txBox="1"/>
              <p:nvPr/>
            </p:nvSpPr>
            <p:spPr>
              <a:xfrm>
                <a:off x="5993735" y="3410537"/>
                <a:ext cx="605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EDEF0E-521A-894C-B08C-108E99779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35" y="3410537"/>
                <a:ext cx="605359" cy="553998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4FAF3D-9241-3E4E-8987-406AF4B0B8C4}"/>
                  </a:ext>
                </a:extLst>
              </p:cNvPr>
              <p:cNvSpPr txBox="1"/>
              <p:nvPr/>
            </p:nvSpPr>
            <p:spPr>
              <a:xfrm>
                <a:off x="8474559" y="3410537"/>
                <a:ext cx="605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4FAF3D-9241-3E4E-8987-406AF4B0B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559" y="3410537"/>
                <a:ext cx="605359" cy="553998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F8078-E563-0640-AF5D-5C15008F9E49}"/>
                  </a:ext>
                </a:extLst>
              </p:cNvPr>
              <p:cNvSpPr txBox="1"/>
              <p:nvPr/>
            </p:nvSpPr>
            <p:spPr>
              <a:xfrm>
                <a:off x="1169280" y="1793823"/>
                <a:ext cx="6512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F8078-E563-0640-AF5D-5C15008F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280" y="1793823"/>
                <a:ext cx="651204" cy="553998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A76B30-C5CA-9142-AE39-C36F45B5E184}"/>
              </a:ext>
            </a:extLst>
          </p:cNvPr>
          <p:cNvCxnSpPr>
            <a:cxnSpLocks/>
          </p:cNvCxnSpPr>
          <p:nvPr/>
        </p:nvCxnSpPr>
        <p:spPr>
          <a:xfrm flipV="1">
            <a:off x="3773592" y="1873998"/>
            <a:ext cx="0" cy="157887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7752E9-54B0-9D41-8FD5-FA527D1DE94F}"/>
                  </a:ext>
                </a:extLst>
              </p:cNvPr>
              <p:cNvSpPr txBox="1"/>
              <p:nvPr/>
            </p:nvSpPr>
            <p:spPr>
              <a:xfrm>
                <a:off x="3679915" y="2482384"/>
                <a:ext cx="6601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7752E9-54B0-9D41-8FD5-FA527D1DE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915" y="2482384"/>
                <a:ext cx="660117" cy="553998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93E292-117E-964D-A463-BAEB7FA8DD60}"/>
              </a:ext>
            </a:extLst>
          </p:cNvPr>
          <p:cNvCxnSpPr>
            <a:cxnSpLocks/>
          </p:cNvCxnSpPr>
          <p:nvPr/>
        </p:nvCxnSpPr>
        <p:spPr>
          <a:xfrm flipV="1">
            <a:off x="6293140" y="2541545"/>
            <a:ext cx="0" cy="9113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1991B2-59F9-1342-82D9-5946F8E8FB13}"/>
                  </a:ext>
                </a:extLst>
              </p:cNvPr>
              <p:cNvSpPr txBox="1"/>
              <p:nvPr/>
            </p:nvSpPr>
            <p:spPr>
              <a:xfrm>
                <a:off x="6201142" y="2787869"/>
                <a:ext cx="6601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1991B2-59F9-1342-82D9-5946F8E8F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42" y="2787869"/>
                <a:ext cx="660117" cy="553998"/>
              </a:xfrm>
              <a:prstGeom prst="rect">
                <a:avLst/>
              </a:prstGeom>
              <a:blipFill>
                <a:blip r:embed="rId1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01BF3-6AEB-6540-8DB2-89E46819A3A2}"/>
              </a:ext>
            </a:extLst>
          </p:cNvPr>
          <p:cNvCxnSpPr>
            <a:cxnSpLocks/>
          </p:cNvCxnSpPr>
          <p:nvPr/>
        </p:nvCxnSpPr>
        <p:spPr>
          <a:xfrm flipV="1">
            <a:off x="8814368" y="2923994"/>
            <a:ext cx="0" cy="5288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28617E-41ED-944F-9FF6-6D0D73163F3B}"/>
                  </a:ext>
                </a:extLst>
              </p:cNvPr>
              <p:cNvSpPr txBox="1"/>
              <p:nvPr/>
            </p:nvSpPr>
            <p:spPr>
              <a:xfrm>
                <a:off x="8757643" y="2930931"/>
                <a:ext cx="6601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3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28617E-41ED-944F-9FF6-6D0D7316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643" y="2930931"/>
                <a:ext cx="660117" cy="553998"/>
              </a:xfrm>
              <a:prstGeom prst="rect">
                <a:avLst/>
              </a:prstGeom>
              <a:blipFill>
                <a:blip r:embed="rId1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DCADDB-C251-B944-872E-6B294A3DBDDF}"/>
              </a:ext>
            </a:extLst>
          </p:cNvPr>
          <p:cNvCxnSpPr>
            <a:cxnSpLocks/>
          </p:cNvCxnSpPr>
          <p:nvPr/>
        </p:nvCxnSpPr>
        <p:spPr>
          <a:xfrm flipH="1">
            <a:off x="4425649" y="1428720"/>
            <a:ext cx="155574" cy="66801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15A4BF-CDEB-594D-9871-F95382D7AE4F}"/>
              </a:ext>
            </a:extLst>
          </p:cNvPr>
          <p:cNvCxnSpPr>
            <a:cxnSpLocks/>
          </p:cNvCxnSpPr>
          <p:nvPr/>
        </p:nvCxnSpPr>
        <p:spPr>
          <a:xfrm flipH="1" flipV="1">
            <a:off x="3105150" y="5311775"/>
            <a:ext cx="370872" cy="5988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559BE6-C2E2-A84F-9ECA-9D416EC3EC02}"/>
                  </a:ext>
                </a:extLst>
              </p:cNvPr>
              <p:cNvSpPr txBox="1"/>
              <p:nvPr/>
            </p:nvSpPr>
            <p:spPr>
              <a:xfrm>
                <a:off x="5966077" y="5132280"/>
                <a:ext cx="3856697" cy="570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 sz="3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559BE6-C2E2-A84F-9ECA-9D416EC3E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077" y="5132280"/>
                <a:ext cx="3856697" cy="570605"/>
              </a:xfrm>
              <a:prstGeom prst="rect">
                <a:avLst/>
              </a:prstGeom>
              <a:blipFill>
                <a:blip r:embed="rId15"/>
                <a:stretch>
                  <a:fillRect r="-65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2AB914-C1DA-E947-B7C2-ACC2E137261B}"/>
              </a:ext>
            </a:extLst>
          </p:cNvPr>
          <p:cNvCxnSpPr>
            <a:cxnSpLocks/>
          </p:cNvCxnSpPr>
          <p:nvPr/>
        </p:nvCxnSpPr>
        <p:spPr>
          <a:xfrm flipH="1" flipV="1">
            <a:off x="5514222" y="3944973"/>
            <a:ext cx="686920" cy="1228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F0F070-D32D-BF44-81AB-670866EC0093}"/>
              </a:ext>
            </a:extLst>
          </p:cNvPr>
          <p:cNvGrpSpPr/>
          <p:nvPr/>
        </p:nvGrpSpPr>
        <p:grpSpPr>
          <a:xfrm>
            <a:off x="602841" y="527050"/>
            <a:ext cx="287219" cy="2925826"/>
            <a:chOff x="602841" y="1268476"/>
            <a:chExt cx="287219" cy="21844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9D720F-A55D-EE4D-89B4-1ADCF5959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41" y="1268476"/>
              <a:ext cx="2872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50E93E-AE43-9047-BCB5-4F5BC2D11F92}"/>
                </a:ext>
              </a:extLst>
            </p:cNvPr>
            <p:cNvCxnSpPr>
              <a:cxnSpLocks/>
            </p:cNvCxnSpPr>
            <p:nvPr/>
          </p:nvCxnSpPr>
          <p:spPr>
            <a:xfrm>
              <a:off x="753384" y="1268476"/>
              <a:ext cx="0" cy="218440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06EB88-BCF3-0148-956E-D5D224620007}"/>
              </a:ext>
            </a:extLst>
          </p:cNvPr>
          <p:cNvSpPr txBox="1"/>
          <p:nvPr/>
        </p:nvSpPr>
        <p:spPr>
          <a:xfrm>
            <a:off x="255311" y="1712964"/>
            <a:ext cx="441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54735D-ADB6-7149-BDD3-109B551F853A}"/>
              </a:ext>
            </a:extLst>
          </p:cNvPr>
          <p:cNvSpPr txBox="1"/>
          <p:nvPr/>
        </p:nvSpPr>
        <p:spPr>
          <a:xfrm>
            <a:off x="255311" y="4815751"/>
            <a:ext cx="441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7DDDD1-F5BF-9E49-8F80-A61A7D8C0511}"/>
              </a:ext>
            </a:extLst>
          </p:cNvPr>
          <p:cNvGrpSpPr/>
          <p:nvPr/>
        </p:nvGrpSpPr>
        <p:grpSpPr>
          <a:xfrm rot="10800000">
            <a:off x="613342" y="3464599"/>
            <a:ext cx="287219" cy="2925826"/>
            <a:chOff x="602841" y="1268476"/>
            <a:chExt cx="287219" cy="21844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DD5F5F-149C-644B-A31F-BDDA0FF6D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41" y="1268476"/>
              <a:ext cx="2872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2CB79E-0F35-A74A-93DC-ABAA708AB737}"/>
                </a:ext>
              </a:extLst>
            </p:cNvPr>
            <p:cNvCxnSpPr>
              <a:cxnSpLocks/>
            </p:cNvCxnSpPr>
            <p:nvPr/>
          </p:nvCxnSpPr>
          <p:spPr>
            <a:xfrm>
              <a:off x="753384" y="1268476"/>
              <a:ext cx="0" cy="218440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D15883-2CE8-7A4E-A926-DA26804B08F1}"/>
              </a:ext>
            </a:extLst>
          </p:cNvPr>
          <p:cNvGrpSpPr/>
          <p:nvPr/>
        </p:nvGrpSpPr>
        <p:grpSpPr>
          <a:xfrm>
            <a:off x="6293140" y="1966972"/>
            <a:ext cx="2521223" cy="900053"/>
            <a:chOff x="3546296" y="250738"/>
            <a:chExt cx="7226300" cy="17684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2432E7-513E-AB43-A377-D78E4F3B8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296" y="250738"/>
              <a:ext cx="0" cy="940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E4F370-DA01-E14E-BBAE-95F1EFB3C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2596" y="250738"/>
              <a:ext cx="0" cy="17684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61DD8CA-10CD-4443-A987-C30CB014C476}"/>
                </a:ext>
              </a:extLst>
            </p:cNvPr>
            <p:cNvCxnSpPr>
              <a:cxnSpLocks/>
            </p:cNvCxnSpPr>
            <p:nvPr/>
          </p:nvCxnSpPr>
          <p:spPr>
            <a:xfrm>
              <a:off x="3546296" y="733799"/>
              <a:ext cx="7216595" cy="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4EC0E4-0E0D-E54E-80D8-176D4882B687}"/>
                  </a:ext>
                </a:extLst>
              </p:cNvPr>
              <p:cNvSpPr txBox="1"/>
              <p:nvPr/>
            </p:nvSpPr>
            <p:spPr>
              <a:xfrm>
                <a:off x="7252995" y="1664947"/>
                <a:ext cx="6519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4EC0E4-0E0D-E54E-80D8-176D4882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995" y="1664947"/>
                <a:ext cx="651973" cy="553998"/>
              </a:xfrm>
              <a:prstGeom prst="rect">
                <a:avLst/>
              </a:prstGeom>
              <a:blipFill>
                <a:blip r:embed="rId1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8828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D565A2E-A0E2-254A-8A81-79F82D413010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0BCCD4-5809-3042-80B7-7D8F6DC9424E}"/>
                  </a:ext>
                </a:extLst>
              </p:cNvPr>
              <p:cNvSpPr txBox="1"/>
              <p:nvPr/>
            </p:nvSpPr>
            <p:spPr>
              <a:xfrm>
                <a:off x="11545863" y="3476625"/>
                <a:ext cx="4424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0BCCD4-5809-3042-80B7-7D8F6DC9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863" y="3476625"/>
                <a:ext cx="442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42E775-8853-9545-AB60-CF1BBB77DCB5}"/>
              </a:ext>
            </a:extLst>
          </p:cNvPr>
          <p:cNvSpPr txBox="1"/>
          <p:nvPr/>
        </p:nvSpPr>
        <p:spPr>
          <a:xfrm>
            <a:off x="6268474" y="160298"/>
            <a:ext cx="5912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damping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3612C-4D51-E149-89D3-E62383935ED9}"/>
                  </a:ext>
                </a:extLst>
              </p:cNvPr>
              <p:cNvSpPr txBox="1"/>
              <p:nvPr/>
            </p:nvSpPr>
            <p:spPr>
              <a:xfrm>
                <a:off x="-35205" y="1289405"/>
                <a:ext cx="9799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3612C-4D51-E149-89D3-E6238393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205" y="1289405"/>
                <a:ext cx="979948" cy="553998"/>
              </a:xfrm>
              <a:prstGeom prst="rect">
                <a:avLst/>
              </a:prstGeom>
              <a:blipFill>
                <a:blip r:embed="rId4"/>
                <a:stretch>
                  <a:fillRect r="-389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3F8E7-4A40-6F48-934B-4939038F16AE}"/>
                  </a:ext>
                </a:extLst>
              </p:cNvPr>
              <p:cNvSpPr txBox="1"/>
              <p:nvPr/>
            </p:nvSpPr>
            <p:spPr>
              <a:xfrm>
                <a:off x="440340" y="324830"/>
                <a:ext cx="596638" cy="543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CA" sz="3000" b="0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3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3F8E7-4A40-6F48-934B-4939038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0" y="324830"/>
                <a:ext cx="596638" cy="543354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FA9AF-FA52-B04B-8F03-B8FC204D84D4}"/>
                  </a:ext>
                </a:extLst>
              </p:cNvPr>
              <p:cNvSpPr txBox="1"/>
              <p:nvPr/>
            </p:nvSpPr>
            <p:spPr>
              <a:xfrm>
                <a:off x="542932" y="3152001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FA9AF-FA52-B04B-8F03-B8FC204D8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2" y="3152001"/>
                <a:ext cx="49404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7580AA-1FF0-F440-98D7-92954E03D852}"/>
                  </a:ext>
                </a:extLst>
              </p:cNvPr>
              <p:cNvSpPr txBox="1"/>
              <p:nvPr/>
            </p:nvSpPr>
            <p:spPr>
              <a:xfrm>
                <a:off x="7211900" y="4700262"/>
                <a:ext cx="2685287" cy="747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600" b="0" dirty="0"/>
                  <a:t>Slope </a:t>
                </a:r>
                <a14:m>
                  <m:oMath xmlns:m="http://schemas.openxmlformats.org/officeDocument/2006/math"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sSub>
                          <m:sSubPr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7580AA-1FF0-F440-98D7-92954E03D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00" y="4700262"/>
                <a:ext cx="2685287" cy="747769"/>
              </a:xfrm>
              <a:prstGeom prst="rect">
                <a:avLst/>
              </a:prstGeom>
              <a:blipFill>
                <a:blip r:embed="rId7"/>
                <a:stretch>
                  <a:fillRect l="-377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C095-7AC6-0742-9D3F-2DF5AC8C8F70}"/>
              </a:ext>
            </a:extLst>
          </p:cNvPr>
          <p:cNvCxnSpPr>
            <a:cxnSpLocks/>
          </p:cNvCxnSpPr>
          <p:nvPr/>
        </p:nvCxnSpPr>
        <p:spPr>
          <a:xfrm flipV="1">
            <a:off x="3492500" y="1374775"/>
            <a:ext cx="0" cy="20764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9EA4D0-208D-0A43-97AC-5B223CAE2BE0}"/>
              </a:ext>
            </a:extLst>
          </p:cNvPr>
          <p:cNvCxnSpPr>
            <a:cxnSpLocks/>
          </p:cNvCxnSpPr>
          <p:nvPr/>
        </p:nvCxnSpPr>
        <p:spPr>
          <a:xfrm>
            <a:off x="2238107" y="3476625"/>
            <a:ext cx="0" cy="24472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3A45EB-A5FF-834E-9020-2DDC3C7FCEDA}"/>
                  </a:ext>
                </a:extLst>
              </p:cNvPr>
              <p:cNvSpPr txBox="1"/>
              <p:nvPr/>
            </p:nvSpPr>
            <p:spPr>
              <a:xfrm>
                <a:off x="1423803" y="105319"/>
                <a:ext cx="1992469" cy="734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3A45EB-A5FF-834E-9020-2DDC3C7FC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03" y="105319"/>
                <a:ext cx="1992469" cy="734368"/>
              </a:xfrm>
              <a:prstGeom prst="rect">
                <a:avLst/>
              </a:prstGeom>
              <a:blipFill>
                <a:blip r:embed="rId8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4720DA-931E-0D4A-8759-E6FB4090D803}"/>
                  </a:ext>
                </a:extLst>
              </p:cNvPr>
              <p:cNvSpPr txBox="1"/>
              <p:nvPr/>
            </p:nvSpPr>
            <p:spPr>
              <a:xfrm>
                <a:off x="1243038" y="5975966"/>
                <a:ext cx="2249462" cy="73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4720DA-931E-0D4A-8759-E6FB4090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38" y="5975966"/>
                <a:ext cx="2249462" cy="735586"/>
              </a:xfrm>
              <a:prstGeom prst="rect">
                <a:avLst/>
              </a:prstGeom>
              <a:blipFill>
                <a:blip r:embed="rId9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E504BE-F954-504B-8841-760DA56C13D2}"/>
              </a:ext>
            </a:extLst>
          </p:cNvPr>
          <p:cNvCxnSpPr>
            <a:cxnSpLocks/>
          </p:cNvCxnSpPr>
          <p:nvPr/>
        </p:nvCxnSpPr>
        <p:spPr>
          <a:xfrm>
            <a:off x="4757818" y="3476625"/>
            <a:ext cx="0" cy="170869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36627E-B3D3-E94E-AC5C-CAEEBB354217}"/>
                  </a:ext>
                </a:extLst>
              </p:cNvPr>
              <p:cNvSpPr txBox="1"/>
              <p:nvPr/>
            </p:nvSpPr>
            <p:spPr>
              <a:xfrm>
                <a:off x="3678069" y="5251992"/>
                <a:ext cx="2249462" cy="73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36627E-B3D3-E94E-AC5C-CAEEBB35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69" y="5251992"/>
                <a:ext cx="2249462" cy="735586"/>
              </a:xfrm>
              <a:prstGeom prst="rect">
                <a:avLst/>
              </a:prstGeom>
              <a:blipFill>
                <a:blip r:embed="rId10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82B54-7CB3-844E-B69F-0B640BEF16FF}"/>
                  </a:ext>
                </a:extLst>
              </p:cNvPr>
              <p:cNvSpPr txBox="1"/>
              <p:nvPr/>
            </p:nvSpPr>
            <p:spPr>
              <a:xfrm>
                <a:off x="3840696" y="1952869"/>
                <a:ext cx="1992469" cy="735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82B54-7CB3-844E-B69F-0B640BEF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96" y="1952869"/>
                <a:ext cx="1992469" cy="735586"/>
              </a:xfrm>
              <a:prstGeom prst="rect">
                <a:avLst/>
              </a:prstGeom>
              <a:blipFill>
                <a:blip r:embed="rId11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E8DA11-F731-2347-9292-E2E0ED03585C}"/>
              </a:ext>
            </a:extLst>
          </p:cNvPr>
          <p:cNvCxnSpPr>
            <a:cxnSpLocks/>
          </p:cNvCxnSpPr>
          <p:nvPr/>
        </p:nvCxnSpPr>
        <p:spPr>
          <a:xfrm flipV="1">
            <a:off x="6008958" y="2113776"/>
            <a:ext cx="0" cy="13374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469690-A841-BF49-A6D7-F3B240069D8B}"/>
                  </a:ext>
                </a:extLst>
              </p:cNvPr>
              <p:cNvSpPr txBox="1"/>
              <p:nvPr/>
            </p:nvSpPr>
            <p:spPr>
              <a:xfrm>
                <a:off x="7381274" y="1036039"/>
                <a:ext cx="478137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Spring force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) at the turnaround (</a:t>
                </a:r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200" dirty="0"/>
                  <a:t>) is less than that needed to overcome static friction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469690-A841-BF49-A6D7-F3B24006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274" y="1036039"/>
                <a:ext cx="4781375" cy="1107996"/>
              </a:xfrm>
              <a:prstGeom prst="rect">
                <a:avLst/>
              </a:prstGeom>
              <a:blipFill>
                <a:blip r:embed="rId12"/>
                <a:stretch>
                  <a:fillRect l="-1323" t="-340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E4F71F-C909-454B-9345-0F47459D2CF2}"/>
              </a:ext>
            </a:extLst>
          </p:cNvPr>
          <p:cNvCxnSpPr>
            <a:cxnSpLocks/>
          </p:cNvCxnSpPr>
          <p:nvPr/>
        </p:nvCxnSpPr>
        <p:spPr>
          <a:xfrm flipH="1">
            <a:off x="8474076" y="2157738"/>
            <a:ext cx="155574" cy="66801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AE4651-2FD7-D14A-A9CC-8C2B8C42D7C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833810" y="4589721"/>
            <a:ext cx="378090" cy="48442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D079E1-ED9E-324A-93CB-7004CC50A233}"/>
              </a:ext>
            </a:extLst>
          </p:cNvPr>
          <p:cNvGrpSpPr/>
          <p:nvPr/>
        </p:nvGrpSpPr>
        <p:grpSpPr>
          <a:xfrm>
            <a:off x="3500860" y="790182"/>
            <a:ext cx="2508098" cy="1157501"/>
            <a:chOff x="3546296" y="250738"/>
            <a:chExt cx="7226300" cy="22742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5F21F1-C1EE-3E4C-8643-D2E0619B5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296" y="250738"/>
              <a:ext cx="0" cy="940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CB0241C-4F9B-7B42-9A0B-E43CDEDA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2596" y="250740"/>
              <a:ext cx="0" cy="22742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3077FC-4CEA-0E45-8E19-7CDAC7CE9EDE}"/>
                </a:ext>
              </a:extLst>
            </p:cNvPr>
            <p:cNvCxnSpPr>
              <a:cxnSpLocks/>
            </p:cNvCxnSpPr>
            <p:nvPr/>
          </p:nvCxnSpPr>
          <p:spPr>
            <a:xfrm>
              <a:off x="3546296" y="733799"/>
              <a:ext cx="7216595" cy="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4B4AB-71AF-434B-8E3E-CB86E31C5694}"/>
                  </a:ext>
                </a:extLst>
              </p:cNvPr>
              <p:cNvSpPr txBox="1"/>
              <p:nvPr/>
            </p:nvSpPr>
            <p:spPr>
              <a:xfrm>
                <a:off x="4581683" y="448704"/>
                <a:ext cx="651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4B4AB-71AF-434B-8E3E-CB86E31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83" y="448704"/>
                <a:ext cx="651076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68B638C-BD92-9E4C-9954-F56CDA8D1D8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420038" y="839687"/>
            <a:ext cx="1070149" cy="12740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1F9274-4059-8F4E-8AA4-193B27F02E24}"/>
                  </a:ext>
                </a:extLst>
              </p:cNvPr>
              <p:cNvSpPr txBox="1"/>
              <p:nvPr/>
            </p:nvSpPr>
            <p:spPr>
              <a:xfrm>
                <a:off x="6050993" y="5863576"/>
                <a:ext cx="601754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CA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2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1F9274-4059-8F4E-8AA4-193B27F02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5863576"/>
                <a:ext cx="6017545" cy="853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B7AD41-7E9D-9D44-8A91-5462507437C3}"/>
              </a:ext>
            </a:extLst>
          </p:cNvPr>
          <p:cNvCxnSpPr>
            <a:cxnSpLocks/>
          </p:cNvCxnSpPr>
          <p:nvPr/>
        </p:nvCxnSpPr>
        <p:spPr>
          <a:xfrm flipH="1" flipV="1">
            <a:off x="5256008" y="4105857"/>
            <a:ext cx="1371155" cy="17577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59483DA-6CFC-0546-B1E8-01E4EE6D7DA3}"/>
              </a:ext>
            </a:extLst>
          </p:cNvPr>
          <p:cNvCxnSpPr>
            <a:cxnSpLocks/>
          </p:cNvCxnSpPr>
          <p:nvPr/>
        </p:nvCxnSpPr>
        <p:spPr>
          <a:xfrm>
            <a:off x="4914980" y="2672930"/>
            <a:ext cx="1086182" cy="4385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69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338549-9F16-F946-9BF8-6D5C372DE4D2}"/>
              </a:ext>
            </a:extLst>
          </p:cNvPr>
          <p:cNvSpPr/>
          <p:nvPr/>
        </p:nvSpPr>
        <p:spPr>
          <a:xfrm>
            <a:off x="4222882" y="1219050"/>
            <a:ext cx="3073400" cy="17170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3D5BF-26F2-7643-BAE2-144BE8644B99}"/>
              </a:ext>
            </a:extLst>
          </p:cNvPr>
          <p:cNvSpPr/>
          <p:nvPr/>
        </p:nvSpPr>
        <p:spPr>
          <a:xfrm>
            <a:off x="0" y="6040477"/>
            <a:ext cx="12192000" cy="848360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0D213-6FEB-C545-8CA3-93BD1EA71C76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750" r="96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2" r="4554"/>
          <a:stretch/>
        </p:blipFill>
        <p:spPr bwMode="auto">
          <a:xfrm rot="5400000">
            <a:off x="5062434" y="3977694"/>
            <a:ext cx="3103544" cy="10211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1C858-C3FA-9E42-82AF-52B7AF8AEE30}"/>
              </a:ext>
            </a:extLst>
          </p:cNvPr>
          <p:cNvSpPr txBox="1"/>
          <p:nvPr/>
        </p:nvSpPr>
        <p:spPr>
          <a:xfrm>
            <a:off x="7296282" y="3904083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081D81-C283-E840-8E52-63613D9238B7}"/>
              </a:ext>
            </a:extLst>
          </p:cNvPr>
          <p:cNvCxnSpPr>
            <a:cxnSpLocks/>
          </p:cNvCxnSpPr>
          <p:nvPr/>
        </p:nvCxnSpPr>
        <p:spPr>
          <a:xfrm flipH="1">
            <a:off x="7429500" y="2077570"/>
            <a:ext cx="14884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408DB-88EC-8E4F-8701-3064DC5A8F00}"/>
              </a:ext>
            </a:extLst>
          </p:cNvPr>
          <p:cNvCxnSpPr>
            <a:cxnSpLocks/>
          </p:cNvCxnSpPr>
          <p:nvPr/>
        </p:nvCxnSpPr>
        <p:spPr>
          <a:xfrm flipV="1">
            <a:off x="8173720" y="977900"/>
            <a:ext cx="0" cy="10996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124C1A-CFA3-E546-A6AF-2E5160C449D6}"/>
              </a:ext>
            </a:extLst>
          </p:cNvPr>
          <p:cNvSpPr txBox="1"/>
          <p:nvPr/>
        </p:nvSpPr>
        <p:spPr>
          <a:xfrm>
            <a:off x="8525053" y="977900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1BE1C-DBAB-C044-81E8-27B439FEA7F5}"/>
              </a:ext>
            </a:extLst>
          </p:cNvPr>
          <p:cNvGrpSpPr/>
          <p:nvPr/>
        </p:nvGrpSpPr>
        <p:grpSpPr>
          <a:xfrm>
            <a:off x="4349198" y="2939222"/>
            <a:ext cx="1165040" cy="3101256"/>
            <a:chOff x="4067309" y="2103552"/>
            <a:chExt cx="508387" cy="181601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9A1476-1977-EE4C-953E-99F730306764}"/>
                </a:ext>
              </a:extLst>
            </p:cNvPr>
            <p:cNvCxnSpPr>
              <a:cxnSpLocks/>
            </p:cNvCxnSpPr>
            <p:nvPr/>
          </p:nvCxnSpPr>
          <p:spPr>
            <a:xfrm>
              <a:off x="4319416" y="2103552"/>
              <a:ext cx="0" cy="71273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DA3EDB-F107-F24F-BBC5-7A24EBCBD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9737" y="2984498"/>
              <a:ext cx="1163" cy="935072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982F05-D4D0-0B4F-AD3E-828540DE94D1}"/>
                </a:ext>
              </a:extLst>
            </p:cNvPr>
            <p:cNvCxnSpPr>
              <a:cxnSpLocks/>
            </p:cNvCxnSpPr>
            <p:nvPr/>
          </p:nvCxnSpPr>
          <p:spPr>
            <a:xfrm>
              <a:off x="4067309" y="2628133"/>
              <a:ext cx="0" cy="35636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1AE213-1FC6-2A4E-8112-122D227F4CBF}"/>
                </a:ext>
              </a:extLst>
            </p:cNvPr>
            <p:cNvCxnSpPr>
              <a:cxnSpLocks/>
            </p:cNvCxnSpPr>
            <p:nvPr/>
          </p:nvCxnSpPr>
          <p:spPr>
            <a:xfrm>
              <a:off x="4575696" y="2628133"/>
              <a:ext cx="0" cy="35636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5B9FBF-A3ED-F24F-8DEC-2DE970FC5A77}"/>
                </a:ext>
              </a:extLst>
            </p:cNvPr>
            <p:cNvCxnSpPr>
              <a:cxnSpLocks/>
            </p:cNvCxnSpPr>
            <p:nvPr/>
          </p:nvCxnSpPr>
          <p:spPr>
            <a:xfrm>
              <a:off x="4067309" y="2984498"/>
              <a:ext cx="508387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C879D8-200A-6C44-AD4A-D7EA28CA35C2}"/>
                </a:ext>
              </a:extLst>
            </p:cNvPr>
            <p:cNvCxnSpPr>
              <a:cxnSpLocks/>
            </p:cNvCxnSpPr>
            <p:nvPr/>
          </p:nvCxnSpPr>
          <p:spPr>
            <a:xfrm>
              <a:off x="4129892" y="2816283"/>
              <a:ext cx="37904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908D61E-C2CD-F84D-92C8-F596A603D389}"/>
              </a:ext>
            </a:extLst>
          </p:cNvPr>
          <p:cNvSpPr txBox="1"/>
          <p:nvPr/>
        </p:nvSpPr>
        <p:spPr>
          <a:xfrm>
            <a:off x="3464066" y="4000121"/>
            <a:ext cx="526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E4BC7B-7E31-9344-BB64-88B9CF42DFC5}"/>
              </a:ext>
            </a:extLst>
          </p:cNvPr>
          <p:cNvSpPr/>
          <p:nvPr/>
        </p:nvSpPr>
        <p:spPr>
          <a:xfrm>
            <a:off x="152400" y="6017196"/>
            <a:ext cx="12192000" cy="848360"/>
          </a:xfrm>
          <a:prstGeom prst="rect">
            <a:avLst/>
          </a:prstGeom>
          <a:pattFill prst="wdDnDiag">
            <a:fgClr>
              <a:schemeClr val="accent3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434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5F62-F7DD-5F45-B30D-92DB154A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51D86-42B3-664E-961B-C02CADEDB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4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55530</TotalTime>
  <Words>1263</Words>
  <Application>Microsoft Macintosh PowerPoint</Application>
  <PresentationFormat>Widescreen</PresentationFormat>
  <Paragraphs>728</Paragraphs>
  <Slides>120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LECTURE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</vt:lpstr>
      <vt:lpstr>PowerPoint Presentation</vt:lpstr>
      <vt:lpstr>PowerPoint Presentation</vt:lpstr>
      <vt:lpstr>PowerPoint Presentation</vt:lpstr>
      <vt:lpstr>PowerPoint Presentation</vt:lpstr>
      <vt:lpstr>LECTURE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4</vt:lpstr>
      <vt:lpstr>PowerPoint Presentation</vt:lpstr>
      <vt:lpstr>PowerPoint Presentation</vt:lpstr>
      <vt:lpstr>PowerPoint Presentation</vt:lpstr>
      <vt:lpstr>LECTURE 5</vt:lpstr>
      <vt:lpstr>PowerPoint Presentation</vt:lpstr>
      <vt:lpstr>PowerPoint Presentation</vt:lpstr>
      <vt:lpstr>LECTURE 7</vt:lpstr>
      <vt:lpstr>PowerPoint Presentation</vt:lpstr>
      <vt:lpstr>LECTURE 8/9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10/11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12/13/14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15/16/17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21/22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23</vt:lpstr>
      <vt:lpstr>PowerPoint Presentation</vt:lpstr>
      <vt:lpstr>LECTURE 24/25/26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19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Agnes d'Entremont</dc:creator>
  <cp:lastModifiedBy>Agnes d'Entremont</cp:lastModifiedBy>
  <cp:revision>350</cp:revision>
  <dcterms:created xsi:type="dcterms:W3CDTF">2019-05-16T21:32:59Z</dcterms:created>
  <dcterms:modified xsi:type="dcterms:W3CDTF">2019-09-24T16:49:31Z</dcterms:modified>
</cp:coreProperties>
</file>